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1.xml"/>
  <Override ContentType="application/vnd.openxmlformats-officedocument.presentationml.slide+xml" PartName="/ppt/slides/slide2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72"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Lst>
  <p:sldSz cy="6858000" cx="12198350"/>
  <p:notesSz cx="6950075" cy="9236075"/>
  <p:embeddedFontLst>
    <p:embeddedFont>
      <p:font typeface="Inter"/>
      <p:regular r:id="rId31"/>
      <p:bold r:id="rId32"/>
    </p:embeddedFont>
    <p:embeddedFont>
      <p:font typeface="Inter-Regular"/>
      <p:regular r:id="rId33"/>
      <p:bold r:id="rId3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3842">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9C8D596-0A53-46D1-ACB5-E2FFE4037FA4}">
  <a:tblStyle styleId="{A9C8D596-0A53-46D1-ACB5-E2FFE4037FA4}" styleName="Table_0">
    <a:wholeTbl>
      <a:tcTxStyle b="off" i="off">
        <a:font>
          <a:latin typeface="Arial"/>
          <a:ea typeface="Arial"/>
          <a:cs typeface="Arial"/>
        </a:font>
        <a:srgbClr val="000000"/>
      </a:tcTx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2"/>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Inter-regular.fntdata"/><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font" Target="fonts/Inter-Regular-regular.fntdata"/><Relationship Id="rId10" Type="http://schemas.openxmlformats.org/officeDocument/2006/relationships/slide" Target="slides/slide4.xml"/><Relationship Id="rId32" Type="http://schemas.openxmlformats.org/officeDocument/2006/relationships/font" Target="fonts/Inter-bold.fntdata"/><Relationship Id="rId13" Type="http://schemas.openxmlformats.org/officeDocument/2006/relationships/slide" Target="slides/slide7.xml"/><Relationship Id="rId12" Type="http://schemas.openxmlformats.org/officeDocument/2006/relationships/slide" Target="slides/slide6.xml"/><Relationship Id="rId34" Type="http://schemas.openxmlformats.org/officeDocument/2006/relationships/font" Target="fonts/Inter-Regular-bold.fntdata"/><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3011488" cy="461963"/>
          </a:xfrm>
          <a:prstGeom prst="rect">
            <a:avLst/>
          </a:prstGeom>
          <a:noFill/>
          <a:ln>
            <a:noFill/>
          </a:ln>
        </p:spPr>
        <p:txBody>
          <a:bodyPr anchorCtr="0" anchor="t" bIns="46225" lIns="92475" spcFirstLastPara="1" rIns="92475" wrap="square" tIns="46225">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9pPr>
          </a:lstStyle>
          <a:p/>
        </p:txBody>
      </p:sp>
      <p:sp>
        <p:nvSpPr>
          <p:cNvPr id="4" name="Google Shape;4;n"/>
          <p:cNvSpPr txBox="1"/>
          <p:nvPr>
            <p:ph idx="10" type="dt"/>
          </p:nvPr>
        </p:nvSpPr>
        <p:spPr>
          <a:xfrm>
            <a:off x="3937000" y="0"/>
            <a:ext cx="3011488" cy="461963"/>
          </a:xfrm>
          <a:prstGeom prst="rect">
            <a:avLst/>
          </a:prstGeom>
          <a:noFill/>
          <a:ln>
            <a:noFill/>
          </a:ln>
        </p:spPr>
        <p:txBody>
          <a:bodyPr anchorCtr="0" anchor="t" bIns="46225" lIns="92475" spcFirstLastPara="1" rIns="92475" wrap="square" tIns="46225">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9pPr>
          </a:lstStyle>
          <a:p/>
        </p:txBody>
      </p:sp>
      <p:sp>
        <p:nvSpPr>
          <p:cNvPr id="5" name="Google Shape;5;n"/>
          <p:cNvSpPr/>
          <p:nvPr>
            <p:ph idx="3"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lvl1pPr indent="-228600" lvl="0" marL="4572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indent="-228600" lvl="1" marL="9144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3pPr>
            <a:lvl4pPr indent="-228600" lvl="3" marL="18288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4pPr>
            <a:lvl5pPr indent="-228600" lvl="4" marL="22860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772525"/>
            <a:ext cx="3011488" cy="461963"/>
          </a:xfrm>
          <a:prstGeom prst="rect">
            <a:avLst/>
          </a:prstGeom>
          <a:noFill/>
          <a:ln>
            <a:noFill/>
          </a:ln>
        </p:spPr>
        <p:txBody>
          <a:bodyPr anchorCtr="0" anchor="b" bIns="46225" lIns="92475" spcFirstLastPara="1" rIns="92475" wrap="square" tIns="46225">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9pPr>
          </a:lstStyle>
          <a:p/>
        </p:txBody>
      </p:sp>
      <p:sp>
        <p:nvSpPr>
          <p:cNvPr id="8" name="Google Shape;8;n"/>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p1: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360"/>
              </a:spcBef>
              <a:spcAft>
                <a:spcPts val="0"/>
              </a:spcAft>
              <a:buSzPts val="1400"/>
              <a:buNone/>
            </a:pPr>
            <a:r>
              <a:t/>
            </a:r>
            <a:endParaRPr/>
          </a:p>
        </p:txBody>
      </p:sp>
      <p:sp>
        <p:nvSpPr>
          <p:cNvPr id="128" name="Google Shape;128;p1: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p10:notes"/>
          <p:cNvSpPr txBox="1"/>
          <p:nvPr>
            <p:ph idx="1" type="body"/>
          </p:nvPr>
        </p:nvSpPr>
        <p:spPr>
          <a:xfrm>
            <a:off x="695325" y="4387850"/>
            <a:ext cx="5559425" cy="4156075"/>
          </a:xfrm>
          <a:prstGeom prst="rect">
            <a:avLst/>
          </a:prstGeom>
        </p:spPr>
        <p:txBody>
          <a:bodyPr anchorCtr="0" anchor="t" bIns="46225" lIns="92475" spcFirstLastPara="1" rIns="92475" wrap="square" tIns="46225">
            <a:noAutofit/>
          </a:bodyPr>
          <a:lstStyle/>
          <a:p>
            <a:pPr indent="0" lvl="0" marL="0" rtl="0" algn="l">
              <a:spcBef>
                <a:spcPts val="360"/>
              </a:spcBef>
              <a:spcAft>
                <a:spcPts val="0"/>
              </a:spcAft>
              <a:buNone/>
            </a:pPr>
            <a:r>
              <a:t/>
            </a:r>
            <a:endParaRPr/>
          </a:p>
        </p:txBody>
      </p:sp>
      <p:sp>
        <p:nvSpPr>
          <p:cNvPr id="208" name="Google Shape;208;p10: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p11:notes"/>
          <p:cNvSpPr txBox="1"/>
          <p:nvPr>
            <p:ph idx="1" type="body"/>
          </p:nvPr>
        </p:nvSpPr>
        <p:spPr>
          <a:xfrm>
            <a:off x="695325" y="4387850"/>
            <a:ext cx="5559425" cy="4156075"/>
          </a:xfrm>
          <a:prstGeom prst="rect">
            <a:avLst/>
          </a:prstGeom>
        </p:spPr>
        <p:txBody>
          <a:bodyPr anchorCtr="0" anchor="t" bIns="46225" lIns="92475" spcFirstLastPara="1" rIns="92475" wrap="square" tIns="46225">
            <a:noAutofit/>
          </a:bodyPr>
          <a:lstStyle/>
          <a:p>
            <a:pPr indent="0" lvl="0" marL="0" rtl="0" algn="l">
              <a:spcBef>
                <a:spcPts val="360"/>
              </a:spcBef>
              <a:spcAft>
                <a:spcPts val="0"/>
              </a:spcAft>
              <a:buNone/>
            </a:pPr>
            <a:r>
              <a:t/>
            </a:r>
            <a:endParaRPr/>
          </a:p>
        </p:txBody>
      </p:sp>
      <p:sp>
        <p:nvSpPr>
          <p:cNvPr id="214" name="Google Shape;214;p11: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p12:notes"/>
          <p:cNvSpPr txBox="1"/>
          <p:nvPr>
            <p:ph idx="1" type="body"/>
          </p:nvPr>
        </p:nvSpPr>
        <p:spPr>
          <a:xfrm>
            <a:off x="695325" y="4387850"/>
            <a:ext cx="5559425" cy="4156075"/>
          </a:xfrm>
          <a:prstGeom prst="rect">
            <a:avLst/>
          </a:prstGeom>
        </p:spPr>
        <p:txBody>
          <a:bodyPr anchorCtr="0" anchor="t" bIns="46225" lIns="92475" spcFirstLastPara="1" rIns="92475" wrap="square" tIns="46225">
            <a:noAutofit/>
          </a:bodyPr>
          <a:lstStyle/>
          <a:p>
            <a:pPr indent="0" lvl="0" marL="0" rtl="0" algn="l">
              <a:spcBef>
                <a:spcPts val="360"/>
              </a:spcBef>
              <a:spcAft>
                <a:spcPts val="0"/>
              </a:spcAft>
              <a:buNone/>
            </a:pPr>
            <a:r>
              <a:t/>
            </a:r>
            <a:endParaRPr/>
          </a:p>
        </p:txBody>
      </p:sp>
      <p:sp>
        <p:nvSpPr>
          <p:cNvPr id="220" name="Google Shape;220;p12: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p13:notes"/>
          <p:cNvSpPr txBox="1"/>
          <p:nvPr>
            <p:ph idx="1" type="body"/>
          </p:nvPr>
        </p:nvSpPr>
        <p:spPr>
          <a:xfrm>
            <a:off x="695325" y="4387850"/>
            <a:ext cx="5559425" cy="4156075"/>
          </a:xfrm>
          <a:prstGeom prst="rect">
            <a:avLst/>
          </a:prstGeom>
        </p:spPr>
        <p:txBody>
          <a:bodyPr anchorCtr="0" anchor="t" bIns="46225" lIns="92475" spcFirstLastPara="1" rIns="92475" wrap="square" tIns="46225">
            <a:noAutofit/>
          </a:bodyPr>
          <a:lstStyle/>
          <a:p>
            <a:pPr indent="0" lvl="0" marL="0" rtl="0" algn="l">
              <a:spcBef>
                <a:spcPts val="360"/>
              </a:spcBef>
              <a:spcAft>
                <a:spcPts val="0"/>
              </a:spcAft>
              <a:buNone/>
            </a:pPr>
            <a:r>
              <a:t/>
            </a:r>
            <a:endParaRPr/>
          </a:p>
        </p:txBody>
      </p:sp>
      <p:sp>
        <p:nvSpPr>
          <p:cNvPr id="226" name="Google Shape;226;p13: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p14:notes"/>
          <p:cNvSpPr txBox="1"/>
          <p:nvPr>
            <p:ph idx="1" type="body"/>
          </p:nvPr>
        </p:nvSpPr>
        <p:spPr>
          <a:xfrm>
            <a:off x="695325" y="4387850"/>
            <a:ext cx="5559425" cy="4156075"/>
          </a:xfrm>
          <a:prstGeom prst="rect">
            <a:avLst/>
          </a:prstGeom>
        </p:spPr>
        <p:txBody>
          <a:bodyPr anchorCtr="0" anchor="t" bIns="46225" lIns="92475" spcFirstLastPara="1" rIns="92475" wrap="square" tIns="46225">
            <a:noAutofit/>
          </a:bodyPr>
          <a:lstStyle/>
          <a:p>
            <a:pPr indent="0" lvl="0" marL="0" rtl="0" algn="l">
              <a:spcBef>
                <a:spcPts val="360"/>
              </a:spcBef>
              <a:spcAft>
                <a:spcPts val="0"/>
              </a:spcAft>
              <a:buNone/>
            </a:pPr>
            <a:r>
              <a:t/>
            </a:r>
            <a:endParaRPr/>
          </a:p>
        </p:txBody>
      </p:sp>
      <p:sp>
        <p:nvSpPr>
          <p:cNvPr id="233" name="Google Shape;233;p14: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p15:notes"/>
          <p:cNvSpPr txBox="1"/>
          <p:nvPr>
            <p:ph idx="1" type="body"/>
          </p:nvPr>
        </p:nvSpPr>
        <p:spPr>
          <a:xfrm>
            <a:off x="695325" y="4387850"/>
            <a:ext cx="5559425" cy="4156075"/>
          </a:xfrm>
          <a:prstGeom prst="rect">
            <a:avLst/>
          </a:prstGeom>
        </p:spPr>
        <p:txBody>
          <a:bodyPr anchorCtr="0" anchor="t" bIns="46225" lIns="92475" spcFirstLastPara="1" rIns="92475" wrap="square" tIns="46225">
            <a:noAutofit/>
          </a:bodyPr>
          <a:lstStyle/>
          <a:p>
            <a:pPr indent="0" lvl="0" marL="0" rtl="0" algn="l">
              <a:spcBef>
                <a:spcPts val="360"/>
              </a:spcBef>
              <a:spcAft>
                <a:spcPts val="0"/>
              </a:spcAft>
              <a:buNone/>
            </a:pPr>
            <a:r>
              <a:t/>
            </a:r>
            <a:endParaRPr/>
          </a:p>
        </p:txBody>
      </p:sp>
      <p:sp>
        <p:nvSpPr>
          <p:cNvPr id="239" name="Google Shape;239;p15: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p16:notes"/>
          <p:cNvSpPr txBox="1"/>
          <p:nvPr>
            <p:ph idx="1" type="body"/>
          </p:nvPr>
        </p:nvSpPr>
        <p:spPr>
          <a:xfrm>
            <a:off x="695325" y="4387850"/>
            <a:ext cx="5559425" cy="4156075"/>
          </a:xfrm>
          <a:prstGeom prst="rect">
            <a:avLst/>
          </a:prstGeom>
        </p:spPr>
        <p:txBody>
          <a:bodyPr anchorCtr="0" anchor="t" bIns="46225" lIns="92475" spcFirstLastPara="1" rIns="92475" wrap="square" tIns="46225">
            <a:noAutofit/>
          </a:bodyPr>
          <a:lstStyle/>
          <a:p>
            <a:pPr indent="0" lvl="0" marL="0" rtl="0" algn="l">
              <a:spcBef>
                <a:spcPts val="360"/>
              </a:spcBef>
              <a:spcAft>
                <a:spcPts val="0"/>
              </a:spcAft>
              <a:buNone/>
            </a:pPr>
            <a:r>
              <a:t/>
            </a:r>
            <a:endParaRPr/>
          </a:p>
        </p:txBody>
      </p:sp>
      <p:sp>
        <p:nvSpPr>
          <p:cNvPr id="246" name="Google Shape;246;p16: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p17:notes"/>
          <p:cNvSpPr txBox="1"/>
          <p:nvPr>
            <p:ph idx="1" type="body"/>
          </p:nvPr>
        </p:nvSpPr>
        <p:spPr>
          <a:xfrm>
            <a:off x="695325" y="4387850"/>
            <a:ext cx="5559425" cy="4156075"/>
          </a:xfrm>
          <a:prstGeom prst="rect">
            <a:avLst/>
          </a:prstGeom>
        </p:spPr>
        <p:txBody>
          <a:bodyPr anchorCtr="0" anchor="t" bIns="46225" lIns="92475" spcFirstLastPara="1" rIns="92475" wrap="square" tIns="46225">
            <a:noAutofit/>
          </a:bodyPr>
          <a:lstStyle/>
          <a:p>
            <a:pPr indent="0" lvl="0" marL="0" rtl="0" algn="l">
              <a:spcBef>
                <a:spcPts val="360"/>
              </a:spcBef>
              <a:spcAft>
                <a:spcPts val="0"/>
              </a:spcAft>
              <a:buNone/>
            </a:pPr>
            <a:r>
              <a:t/>
            </a:r>
            <a:endParaRPr/>
          </a:p>
        </p:txBody>
      </p:sp>
      <p:sp>
        <p:nvSpPr>
          <p:cNvPr id="252" name="Google Shape;252;p17: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p18:notes"/>
          <p:cNvSpPr txBox="1"/>
          <p:nvPr>
            <p:ph idx="1" type="body"/>
          </p:nvPr>
        </p:nvSpPr>
        <p:spPr>
          <a:xfrm>
            <a:off x="695325" y="4387850"/>
            <a:ext cx="5559425" cy="4156075"/>
          </a:xfrm>
          <a:prstGeom prst="rect">
            <a:avLst/>
          </a:prstGeom>
        </p:spPr>
        <p:txBody>
          <a:bodyPr anchorCtr="0" anchor="t" bIns="46225" lIns="92475" spcFirstLastPara="1" rIns="92475" wrap="square" tIns="46225">
            <a:noAutofit/>
          </a:bodyPr>
          <a:lstStyle/>
          <a:p>
            <a:pPr indent="0" lvl="0" marL="0" rtl="0" algn="l">
              <a:spcBef>
                <a:spcPts val="360"/>
              </a:spcBef>
              <a:spcAft>
                <a:spcPts val="0"/>
              </a:spcAft>
              <a:buNone/>
            </a:pPr>
            <a:r>
              <a:t/>
            </a:r>
            <a:endParaRPr/>
          </a:p>
        </p:txBody>
      </p:sp>
      <p:sp>
        <p:nvSpPr>
          <p:cNvPr id="259" name="Google Shape;259;p18: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p19:notes"/>
          <p:cNvSpPr txBox="1"/>
          <p:nvPr>
            <p:ph idx="1" type="body"/>
          </p:nvPr>
        </p:nvSpPr>
        <p:spPr>
          <a:xfrm>
            <a:off x="695325" y="4387850"/>
            <a:ext cx="5559425" cy="4156075"/>
          </a:xfrm>
          <a:prstGeom prst="rect">
            <a:avLst/>
          </a:prstGeom>
        </p:spPr>
        <p:txBody>
          <a:bodyPr anchorCtr="0" anchor="t" bIns="46225" lIns="92475" spcFirstLastPara="1" rIns="92475" wrap="square" tIns="46225">
            <a:noAutofit/>
          </a:bodyPr>
          <a:lstStyle/>
          <a:p>
            <a:pPr indent="0" lvl="0" marL="0" rtl="0" algn="l">
              <a:spcBef>
                <a:spcPts val="360"/>
              </a:spcBef>
              <a:spcAft>
                <a:spcPts val="0"/>
              </a:spcAft>
              <a:buNone/>
            </a:pPr>
            <a:r>
              <a:t/>
            </a:r>
            <a:endParaRPr/>
          </a:p>
        </p:txBody>
      </p:sp>
      <p:sp>
        <p:nvSpPr>
          <p:cNvPr id="265" name="Google Shape;265;p19: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p2: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34" name="Google Shape;134;p2: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0"/>
              </a:spcBef>
              <a:spcAft>
                <a:spcPts val="0"/>
              </a:spcAft>
              <a:buSzPts val="1400"/>
              <a:buNone/>
            </a:pPr>
            <a:r>
              <a:t/>
            </a:r>
            <a:endParaRPr/>
          </a:p>
        </p:txBody>
      </p:sp>
      <p:sp>
        <p:nvSpPr>
          <p:cNvPr id="135" name="Google Shape;135;p2:notes"/>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rtl="0" algn="r">
              <a:lnSpc>
                <a:spcPct val="100000"/>
              </a:lnSpc>
              <a:spcBef>
                <a:spcPts val="0"/>
              </a:spcBef>
              <a:spcAft>
                <a:spcPts val="0"/>
              </a:spcAft>
              <a:buSzPts val="1200"/>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p20:notes"/>
          <p:cNvSpPr txBox="1"/>
          <p:nvPr>
            <p:ph idx="1" type="body"/>
          </p:nvPr>
        </p:nvSpPr>
        <p:spPr>
          <a:xfrm>
            <a:off x="695325" y="4387850"/>
            <a:ext cx="5559425" cy="4156075"/>
          </a:xfrm>
          <a:prstGeom prst="rect">
            <a:avLst/>
          </a:prstGeom>
        </p:spPr>
        <p:txBody>
          <a:bodyPr anchorCtr="0" anchor="t" bIns="46225" lIns="92475" spcFirstLastPara="1" rIns="92475" wrap="square" tIns="46225">
            <a:noAutofit/>
          </a:bodyPr>
          <a:lstStyle/>
          <a:p>
            <a:pPr indent="0" lvl="0" marL="0" rtl="0" algn="l">
              <a:spcBef>
                <a:spcPts val="360"/>
              </a:spcBef>
              <a:spcAft>
                <a:spcPts val="0"/>
              </a:spcAft>
              <a:buNone/>
            </a:pPr>
            <a:r>
              <a:t/>
            </a:r>
            <a:endParaRPr/>
          </a:p>
        </p:txBody>
      </p:sp>
      <p:sp>
        <p:nvSpPr>
          <p:cNvPr id="272" name="Google Shape;272;p20: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p21:notes"/>
          <p:cNvSpPr txBox="1"/>
          <p:nvPr>
            <p:ph idx="1" type="body"/>
          </p:nvPr>
        </p:nvSpPr>
        <p:spPr>
          <a:xfrm>
            <a:off x="695325" y="4387850"/>
            <a:ext cx="5559425" cy="4156075"/>
          </a:xfrm>
          <a:prstGeom prst="rect">
            <a:avLst/>
          </a:prstGeom>
        </p:spPr>
        <p:txBody>
          <a:bodyPr anchorCtr="0" anchor="t" bIns="46225" lIns="92475" spcFirstLastPara="1" rIns="92475" wrap="square" tIns="46225">
            <a:noAutofit/>
          </a:bodyPr>
          <a:lstStyle/>
          <a:p>
            <a:pPr indent="0" lvl="0" marL="0" rtl="0" algn="l">
              <a:spcBef>
                <a:spcPts val="360"/>
              </a:spcBef>
              <a:spcAft>
                <a:spcPts val="0"/>
              </a:spcAft>
              <a:buNone/>
            </a:pPr>
            <a:r>
              <a:t/>
            </a:r>
            <a:endParaRPr/>
          </a:p>
        </p:txBody>
      </p:sp>
      <p:sp>
        <p:nvSpPr>
          <p:cNvPr id="278" name="Google Shape;278;p21: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 name="Shape 282"/>
        <p:cNvGrpSpPr/>
        <p:nvPr/>
      </p:nvGrpSpPr>
      <p:grpSpPr>
        <a:xfrm>
          <a:off x="0" y="0"/>
          <a:ext cx="0" cy="0"/>
          <a:chOff x="0" y="0"/>
          <a:chExt cx="0" cy="0"/>
        </a:xfrm>
      </p:grpSpPr>
      <p:sp>
        <p:nvSpPr>
          <p:cNvPr id="283" name="Google Shape;283;p22:notes"/>
          <p:cNvSpPr txBox="1"/>
          <p:nvPr>
            <p:ph idx="1" type="body"/>
          </p:nvPr>
        </p:nvSpPr>
        <p:spPr>
          <a:xfrm>
            <a:off x="695325" y="4387850"/>
            <a:ext cx="5559425" cy="4156075"/>
          </a:xfrm>
          <a:prstGeom prst="rect">
            <a:avLst/>
          </a:prstGeom>
        </p:spPr>
        <p:txBody>
          <a:bodyPr anchorCtr="0" anchor="t" bIns="46225" lIns="92475" spcFirstLastPara="1" rIns="92475" wrap="square" tIns="46225">
            <a:noAutofit/>
          </a:bodyPr>
          <a:lstStyle/>
          <a:p>
            <a:pPr indent="0" lvl="0" marL="0" rtl="0" algn="l">
              <a:spcBef>
                <a:spcPts val="360"/>
              </a:spcBef>
              <a:spcAft>
                <a:spcPts val="0"/>
              </a:spcAft>
              <a:buNone/>
            </a:pPr>
            <a:r>
              <a:t/>
            </a:r>
            <a:endParaRPr/>
          </a:p>
        </p:txBody>
      </p:sp>
      <p:sp>
        <p:nvSpPr>
          <p:cNvPr id="284" name="Google Shape;284;p22: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 name="Shape 288"/>
        <p:cNvGrpSpPr/>
        <p:nvPr/>
      </p:nvGrpSpPr>
      <p:grpSpPr>
        <a:xfrm>
          <a:off x="0" y="0"/>
          <a:ext cx="0" cy="0"/>
          <a:chOff x="0" y="0"/>
          <a:chExt cx="0" cy="0"/>
        </a:xfrm>
      </p:grpSpPr>
      <p:sp>
        <p:nvSpPr>
          <p:cNvPr id="289" name="Google Shape;289;p23:notes"/>
          <p:cNvSpPr txBox="1"/>
          <p:nvPr>
            <p:ph idx="1" type="body"/>
          </p:nvPr>
        </p:nvSpPr>
        <p:spPr>
          <a:xfrm>
            <a:off x="695325" y="4387850"/>
            <a:ext cx="5559425" cy="4156075"/>
          </a:xfrm>
          <a:prstGeom prst="rect">
            <a:avLst/>
          </a:prstGeom>
        </p:spPr>
        <p:txBody>
          <a:bodyPr anchorCtr="0" anchor="t" bIns="46225" lIns="92475" spcFirstLastPara="1" rIns="92475" wrap="square" tIns="46225">
            <a:noAutofit/>
          </a:bodyPr>
          <a:lstStyle/>
          <a:p>
            <a:pPr indent="0" lvl="0" marL="0" rtl="0" algn="l">
              <a:spcBef>
                <a:spcPts val="360"/>
              </a:spcBef>
              <a:spcAft>
                <a:spcPts val="0"/>
              </a:spcAft>
              <a:buNone/>
            </a:pPr>
            <a:r>
              <a:t/>
            </a:r>
            <a:endParaRPr/>
          </a:p>
        </p:txBody>
      </p:sp>
      <p:sp>
        <p:nvSpPr>
          <p:cNvPr id="290" name="Google Shape;290;p23: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 name="Shape 295"/>
        <p:cNvGrpSpPr/>
        <p:nvPr/>
      </p:nvGrpSpPr>
      <p:grpSpPr>
        <a:xfrm>
          <a:off x="0" y="0"/>
          <a:ext cx="0" cy="0"/>
          <a:chOff x="0" y="0"/>
          <a:chExt cx="0" cy="0"/>
        </a:xfrm>
      </p:grpSpPr>
      <p:sp>
        <p:nvSpPr>
          <p:cNvPr id="296" name="Google Shape;296;p24:notes"/>
          <p:cNvSpPr txBox="1"/>
          <p:nvPr>
            <p:ph idx="1" type="body"/>
          </p:nvPr>
        </p:nvSpPr>
        <p:spPr>
          <a:xfrm>
            <a:off x="695325" y="4387850"/>
            <a:ext cx="5559425" cy="4156075"/>
          </a:xfrm>
          <a:prstGeom prst="rect">
            <a:avLst/>
          </a:prstGeom>
        </p:spPr>
        <p:txBody>
          <a:bodyPr anchorCtr="0" anchor="t" bIns="46225" lIns="92475" spcFirstLastPara="1" rIns="92475" wrap="square" tIns="46225">
            <a:noAutofit/>
          </a:bodyPr>
          <a:lstStyle/>
          <a:p>
            <a:pPr indent="0" lvl="0" marL="0" rtl="0" algn="l">
              <a:spcBef>
                <a:spcPts val="360"/>
              </a:spcBef>
              <a:spcAft>
                <a:spcPts val="0"/>
              </a:spcAft>
              <a:buNone/>
            </a:pPr>
            <a:r>
              <a:t/>
            </a:r>
            <a:endParaRPr/>
          </a:p>
        </p:txBody>
      </p:sp>
      <p:sp>
        <p:nvSpPr>
          <p:cNvPr id="297" name="Google Shape;297;p24: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p3: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42" name="Google Shape;142;p3: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0"/>
              </a:spcBef>
              <a:spcAft>
                <a:spcPts val="0"/>
              </a:spcAft>
              <a:buSzPts val="1400"/>
              <a:buNone/>
            </a:pPr>
            <a:r>
              <a:t/>
            </a:r>
            <a:endParaRPr/>
          </a:p>
        </p:txBody>
      </p:sp>
      <p:sp>
        <p:nvSpPr>
          <p:cNvPr id="143" name="Google Shape;143;p3:notes"/>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rtl="0" algn="r">
              <a:lnSpc>
                <a:spcPct val="100000"/>
              </a:lnSpc>
              <a:spcBef>
                <a:spcPts val="0"/>
              </a:spcBef>
              <a:spcAft>
                <a:spcPts val="0"/>
              </a:spcAft>
              <a:buSzPts val="1200"/>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p4: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51" name="Google Shape;151;p4: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0"/>
              </a:spcBef>
              <a:spcAft>
                <a:spcPts val="0"/>
              </a:spcAft>
              <a:buSzPts val="1400"/>
              <a:buNone/>
            </a:pPr>
            <a:r>
              <a:t/>
            </a:r>
            <a:endParaRPr/>
          </a:p>
        </p:txBody>
      </p:sp>
      <p:sp>
        <p:nvSpPr>
          <p:cNvPr id="152" name="Google Shape;152;p4:notes"/>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rtl="0" algn="r">
              <a:lnSpc>
                <a:spcPct val="100000"/>
              </a:lnSpc>
              <a:spcBef>
                <a:spcPts val="0"/>
              </a:spcBef>
              <a:spcAft>
                <a:spcPts val="0"/>
              </a:spcAft>
              <a:buSzPts val="1200"/>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5: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360"/>
              </a:spcBef>
              <a:spcAft>
                <a:spcPts val="0"/>
              </a:spcAft>
              <a:buSzPts val="1400"/>
              <a:buNone/>
            </a:pPr>
            <a:r>
              <a:t/>
            </a:r>
            <a:endParaRPr/>
          </a:p>
        </p:txBody>
      </p:sp>
      <p:sp>
        <p:nvSpPr>
          <p:cNvPr id="160" name="Google Shape;160;p5: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p6: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360"/>
              </a:spcBef>
              <a:spcAft>
                <a:spcPts val="0"/>
              </a:spcAft>
              <a:buSzPts val="1400"/>
              <a:buNone/>
            </a:pPr>
            <a:r>
              <a:t/>
            </a:r>
            <a:endParaRPr/>
          </a:p>
        </p:txBody>
      </p:sp>
      <p:sp>
        <p:nvSpPr>
          <p:cNvPr id="170" name="Google Shape;170;p6: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p7:notes"/>
          <p:cNvSpPr txBox="1"/>
          <p:nvPr>
            <p:ph idx="1" type="body"/>
          </p:nvPr>
        </p:nvSpPr>
        <p:spPr>
          <a:xfrm>
            <a:off x="695325" y="4387850"/>
            <a:ext cx="5559425" cy="4156075"/>
          </a:xfrm>
          <a:prstGeom prst="rect">
            <a:avLst/>
          </a:prstGeom>
        </p:spPr>
        <p:txBody>
          <a:bodyPr anchorCtr="0" anchor="t" bIns="46225" lIns="92475" spcFirstLastPara="1" rIns="92475" wrap="square" tIns="46225">
            <a:noAutofit/>
          </a:bodyPr>
          <a:lstStyle/>
          <a:p>
            <a:pPr indent="0" lvl="0" marL="0" rtl="0" algn="l">
              <a:spcBef>
                <a:spcPts val="360"/>
              </a:spcBef>
              <a:spcAft>
                <a:spcPts val="0"/>
              </a:spcAft>
              <a:buNone/>
            </a:pPr>
            <a:r>
              <a:t/>
            </a:r>
            <a:endParaRPr/>
          </a:p>
        </p:txBody>
      </p:sp>
      <p:sp>
        <p:nvSpPr>
          <p:cNvPr id="188" name="Google Shape;188;p7: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p8: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4" name="Google Shape;194;p8: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0"/>
              </a:spcBef>
              <a:spcAft>
                <a:spcPts val="0"/>
              </a:spcAft>
              <a:buSzPts val="1400"/>
              <a:buNone/>
            </a:pPr>
            <a:r>
              <a:t/>
            </a:r>
            <a:endParaRPr/>
          </a:p>
        </p:txBody>
      </p:sp>
      <p:sp>
        <p:nvSpPr>
          <p:cNvPr id="195" name="Google Shape;195;p8:notes"/>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p9:notes"/>
          <p:cNvSpPr txBox="1"/>
          <p:nvPr>
            <p:ph idx="1" type="body"/>
          </p:nvPr>
        </p:nvSpPr>
        <p:spPr>
          <a:xfrm>
            <a:off x="695325" y="4387850"/>
            <a:ext cx="5559425" cy="4156075"/>
          </a:xfrm>
          <a:prstGeom prst="rect">
            <a:avLst/>
          </a:prstGeom>
        </p:spPr>
        <p:txBody>
          <a:bodyPr anchorCtr="0" anchor="t" bIns="46225" lIns="92475" spcFirstLastPara="1" rIns="92475" wrap="square" tIns="46225">
            <a:noAutofit/>
          </a:bodyPr>
          <a:lstStyle/>
          <a:p>
            <a:pPr indent="0" lvl="0" marL="0" rtl="0" algn="l">
              <a:spcBef>
                <a:spcPts val="360"/>
              </a:spcBef>
              <a:spcAft>
                <a:spcPts val="0"/>
              </a:spcAft>
              <a:buNone/>
            </a:pPr>
            <a:r>
              <a:t/>
            </a:r>
            <a:endParaRPr/>
          </a:p>
        </p:txBody>
      </p:sp>
      <p:sp>
        <p:nvSpPr>
          <p:cNvPr id="202" name="Google Shape;202;p9: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 Id="rId3"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Cover alternate" showMasterSp="0">
  <p:cSld name="3_Cover alternate">
    <p:spTree>
      <p:nvGrpSpPr>
        <p:cNvPr id="15" name="Shape 15"/>
        <p:cNvGrpSpPr/>
        <p:nvPr/>
      </p:nvGrpSpPr>
      <p:grpSpPr>
        <a:xfrm>
          <a:off x="0" y="0"/>
          <a:ext cx="0" cy="0"/>
          <a:chOff x="0" y="0"/>
          <a:chExt cx="0" cy="0"/>
        </a:xfrm>
      </p:grpSpPr>
      <p:pic>
        <p:nvPicPr>
          <p:cNvPr id="16" name="Google Shape;16;p2"/>
          <p:cNvPicPr preferRelativeResize="0"/>
          <p:nvPr/>
        </p:nvPicPr>
        <p:blipFill rotWithShape="1">
          <a:blip r:embed="rId2">
            <a:alphaModFix/>
          </a:blip>
          <a:srcRect b="0" l="0" r="0" t="0"/>
          <a:stretch/>
        </p:blipFill>
        <p:spPr>
          <a:xfrm>
            <a:off x="0" y="0"/>
            <a:ext cx="12198350" cy="6858000"/>
          </a:xfrm>
          <a:prstGeom prst="rect">
            <a:avLst/>
          </a:prstGeom>
          <a:noFill/>
          <a:ln>
            <a:noFill/>
          </a:ln>
        </p:spPr>
      </p:pic>
      <p:sp>
        <p:nvSpPr>
          <p:cNvPr id="17" name="Google Shape;17;p2"/>
          <p:cNvSpPr/>
          <p:nvPr/>
        </p:nvSpPr>
        <p:spPr>
          <a:xfrm rot="10800000">
            <a:off x="620713" y="825500"/>
            <a:ext cx="6011862" cy="3805238"/>
          </a:xfrm>
          <a:prstGeom prst="rect">
            <a:avLst/>
          </a:prstGeom>
          <a:solidFill>
            <a:srgbClr val="0070C0"/>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pic>
        <p:nvPicPr>
          <p:cNvPr id="18" name="Google Shape;18;p2"/>
          <p:cNvPicPr preferRelativeResize="0"/>
          <p:nvPr/>
        </p:nvPicPr>
        <p:blipFill rotWithShape="1">
          <a:blip r:embed="rId3">
            <a:alphaModFix/>
          </a:blip>
          <a:srcRect b="0" l="0" r="0" t="0"/>
          <a:stretch/>
        </p:blipFill>
        <p:spPr>
          <a:xfrm>
            <a:off x="10758488" y="0"/>
            <a:ext cx="1439862" cy="1439863"/>
          </a:xfrm>
          <a:prstGeom prst="rect">
            <a:avLst/>
          </a:prstGeom>
          <a:noFill/>
          <a:ln>
            <a:noFill/>
          </a:ln>
        </p:spPr>
      </p:pic>
      <p:sp>
        <p:nvSpPr>
          <p:cNvPr id="19" name="Google Shape;19;p2"/>
          <p:cNvSpPr txBox="1"/>
          <p:nvPr>
            <p:ph type="ctrTitle"/>
          </p:nvPr>
        </p:nvSpPr>
        <p:spPr>
          <a:xfrm>
            <a:off x="915579" y="1476597"/>
            <a:ext cx="5422755" cy="86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b="0" sz="3000">
                <a:solidFill>
                  <a:schemeClr val="dk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20" name="Google Shape;20;p2"/>
          <p:cNvSpPr txBox="1"/>
          <p:nvPr>
            <p:ph idx="1" type="subTitle"/>
          </p:nvPr>
        </p:nvSpPr>
        <p:spPr>
          <a:xfrm>
            <a:off x="915580" y="2422865"/>
            <a:ext cx="5422755" cy="391225"/>
          </a:xfrm>
          <a:prstGeom prst="rect">
            <a:avLst/>
          </a:prstGeom>
          <a:noFill/>
          <a:ln>
            <a:noFill/>
          </a:ln>
        </p:spPr>
        <p:txBody>
          <a:bodyPr anchorCtr="0" anchor="t" bIns="0" lIns="0" spcFirstLastPara="1" rIns="0" wrap="square" tIns="0">
            <a:noAutofit/>
          </a:bodyPr>
          <a:lstStyle>
            <a:lvl1pPr lvl="0" marR="0" algn="l">
              <a:lnSpc>
                <a:spcPct val="100000"/>
              </a:lnSpc>
              <a:spcBef>
                <a:spcPts val="320"/>
              </a:spcBef>
              <a:spcAft>
                <a:spcPts val="0"/>
              </a:spcAft>
              <a:buClr>
                <a:schemeClr val="accent2"/>
              </a:buClr>
              <a:buSzPts val="1120"/>
              <a:buFont typeface="Arial"/>
              <a:buNone/>
              <a:defRPr b="0" sz="1600">
                <a:solidFill>
                  <a:schemeClr val="dk1"/>
                </a:solidFill>
                <a:latin typeface="Calibri"/>
                <a:ea typeface="Calibri"/>
                <a:cs typeface="Calibri"/>
                <a:sym typeface="Calibri"/>
              </a:defRPr>
            </a:lvl1pPr>
            <a:lvl2pPr lvl="1" algn="l">
              <a:lnSpc>
                <a:spcPct val="100000"/>
              </a:lnSpc>
              <a:spcBef>
                <a:spcPts val="1200"/>
              </a:spcBef>
              <a:spcAft>
                <a:spcPts val="0"/>
              </a:spcAft>
              <a:buSzPts val="1120"/>
              <a:buNone/>
              <a:defRPr sz="1600">
                <a:solidFill>
                  <a:srgbClr val="404040"/>
                </a:solidFill>
              </a:defRPr>
            </a:lvl2pPr>
            <a:lvl3pPr lvl="2" algn="ctr">
              <a:lnSpc>
                <a:spcPct val="100000"/>
              </a:lnSpc>
              <a:spcBef>
                <a:spcPts val="320"/>
              </a:spcBef>
              <a:spcAft>
                <a:spcPts val="0"/>
              </a:spcAft>
              <a:buSzPts val="1120"/>
              <a:buNone/>
              <a:defRPr>
                <a:solidFill>
                  <a:schemeClr val="dk1"/>
                </a:solidFill>
              </a:defRPr>
            </a:lvl3pPr>
            <a:lvl4pPr lvl="3" algn="ctr">
              <a:lnSpc>
                <a:spcPct val="100000"/>
              </a:lnSpc>
              <a:spcBef>
                <a:spcPts val="280"/>
              </a:spcBef>
              <a:spcAft>
                <a:spcPts val="0"/>
              </a:spcAft>
              <a:buSzPts val="980"/>
              <a:buNone/>
              <a:defRPr>
                <a:solidFill>
                  <a:schemeClr val="dk1"/>
                </a:solidFill>
              </a:defRPr>
            </a:lvl4pPr>
            <a:lvl5pPr lvl="4" algn="ctr">
              <a:lnSpc>
                <a:spcPct val="100000"/>
              </a:lnSpc>
              <a:spcBef>
                <a:spcPts val="240"/>
              </a:spcBef>
              <a:spcAft>
                <a:spcPts val="0"/>
              </a:spcAft>
              <a:buSzPts val="840"/>
              <a:buNone/>
              <a:defRPr>
                <a:solidFill>
                  <a:schemeClr val="dk1"/>
                </a:solidFill>
              </a:defRPr>
            </a:lvl5pPr>
            <a:lvl6pPr lvl="5" algn="ctr">
              <a:lnSpc>
                <a:spcPct val="100000"/>
              </a:lnSpc>
              <a:spcBef>
                <a:spcPts val="400"/>
              </a:spcBef>
              <a:spcAft>
                <a:spcPts val="0"/>
              </a:spcAft>
              <a:buClr>
                <a:schemeClr val="dk1"/>
              </a:buClr>
              <a:buSzPts val="2000"/>
              <a:buNone/>
              <a:defRPr>
                <a:solidFill>
                  <a:schemeClr val="dk1"/>
                </a:solidFill>
              </a:defRPr>
            </a:lvl6pPr>
            <a:lvl7pPr lvl="6" algn="ctr">
              <a:lnSpc>
                <a:spcPct val="100000"/>
              </a:lnSpc>
              <a:spcBef>
                <a:spcPts val="400"/>
              </a:spcBef>
              <a:spcAft>
                <a:spcPts val="0"/>
              </a:spcAft>
              <a:buClr>
                <a:schemeClr val="dk1"/>
              </a:buClr>
              <a:buSzPts val="2000"/>
              <a:buNone/>
              <a:defRPr>
                <a:solidFill>
                  <a:schemeClr val="dk1"/>
                </a:solidFill>
              </a:defRPr>
            </a:lvl7pPr>
            <a:lvl8pPr lvl="7" algn="ctr">
              <a:lnSpc>
                <a:spcPct val="100000"/>
              </a:lnSpc>
              <a:spcBef>
                <a:spcPts val="400"/>
              </a:spcBef>
              <a:spcAft>
                <a:spcPts val="0"/>
              </a:spcAft>
              <a:buClr>
                <a:schemeClr val="dk1"/>
              </a:buClr>
              <a:buSzPts val="2000"/>
              <a:buNone/>
              <a:defRPr>
                <a:solidFill>
                  <a:schemeClr val="dk1"/>
                </a:solidFill>
              </a:defRPr>
            </a:lvl8pPr>
            <a:lvl9pPr lvl="8" algn="ctr">
              <a:lnSpc>
                <a:spcPct val="100000"/>
              </a:lnSpc>
              <a:spcBef>
                <a:spcPts val="400"/>
              </a:spcBef>
              <a:spcAft>
                <a:spcPts val="0"/>
              </a:spcAft>
              <a:buClr>
                <a:schemeClr val="dk1"/>
              </a:buClr>
              <a:buSzPts val="2000"/>
              <a:buNone/>
              <a:defRPr>
                <a:solidFill>
                  <a:schemeClr val="dk1"/>
                </a:solidFil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Standard slide_no bullets">
  <p:cSld name="4_Standard slide_no bullets">
    <p:spTree>
      <p:nvGrpSpPr>
        <p:cNvPr id="75" name="Shape 75"/>
        <p:cNvGrpSpPr/>
        <p:nvPr/>
      </p:nvGrpSpPr>
      <p:grpSpPr>
        <a:xfrm>
          <a:off x="0" y="0"/>
          <a:ext cx="0" cy="0"/>
          <a:chOff x="0" y="0"/>
          <a:chExt cx="0" cy="0"/>
        </a:xfrm>
      </p:grpSpPr>
      <p:sp>
        <p:nvSpPr>
          <p:cNvPr id="76" name="Google Shape;76;p11"/>
          <p:cNvSpPr txBox="1"/>
          <p:nvPr>
            <p:ph idx="1" type="body"/>
          </p:nvPr>
        </p:nvSpPr>
        <p:spPr>
          <a:xfrm>
            <a:off x="352800" y="2851522"/>
            <a:ext cx="4447800" cy="1202318"/>
          </a:xfrm>
          <a:prstGeom prst="rect">
            <a:avLst/>
          </a:prstGeom>
          <a:noFill/>
          <a:ln>
            <a:noFill/>
          </a:ln>
        </p:spPr>
        <p:txBody>
          <a:bodyPr anchorCtr="0" anchor="ctr" bIns="0" lIns="0" spcFirstLastPara="1" rIns="0" wrap="square" tIns="0">
            <a:noAutofit/>
          </a:bodyPr>
          <a:lstStyle>
            <a:lvl1pPr indent="-228600" lvl="0" marL="457200" algn="l">
              <a:lnSpc>
                <a:spcPct val="100000"/>
              </a:lnSpc>
              <a:spcBef>
                <a:spcPts val="720"/>
              </a:spcBef>
              <a:spcAft>
                <a:spcPts val="0"/>
              </a:spcAft>
              <a:buSzPts val="2520"/>
              <a:buNone/>
              <a:defRPr b="0" i="0" sz="3600" u="none" cap="none" strike="noStrike">
                <a:solidFill>
                  <a:schemeClr val="lt1"/>
                </a:solidFill>
                <a:latin typeface="Calibri"/>
                <a:ea typeface="Calibri"/>
                <a:cs typeface="Calibri"/>
                <a:sym typeface="Calibri"/>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Standard slide_Quotes">
  <p:cSld name="1_Standard slide_Quotes">
    <p:spTree>
      <p:nvGrpSpPr>
        <p:cNvPr id="77" name="Shape 77"/>
        <p:cNvGrpSpPr/>
        <p:nvPr/>
      </p:nvGrpSpPr>
      <p:grpSpPr>
        <a:xfrm>
          <a:off x="0" y="0"/>
          <a:ext cx="0" cy="0"/>
          <a:chOff x="0" y="0"/>
          <a:chExt cx="0" cy="0"/>
        </a:xfrm>
      </p:grpSpPr>
      <p:sp>
        <p:nvSpPr>
          <p:cNvPr id="78" name="Google Shape;78;p12"/>
          <p:cNvSpPr txBox="1"/>
          <p:nvPr/>
        </p:nvSpPr>
        <p:spPr>
          <a:xfrm>
            <a:off x="477838" y="1489075"/>
            <a:ext cx="2338387" cy="858838"/>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2"/>
              </a:buClr>
              <a:buSzPts val="7840"/>
              <a:buFont typeface="Arial"/>
              <a:buNone/>
            </a:pPr>
            <a:r>
              <a:rPr b="0" i="0" lang="en-US" sz="11200" u="none" cap="none" strike="noStrike">
                <a:solidFill>
                  <a:srgbClr val="0070C0"/>
                </a:solidFill>
                <a:latin typeface="Georgia"/>
                <a:ea typeface="Georgia"/>
                <a:cs typeface="Georgia"/>
                <a:sym typeface="Georgia"/>
              </a:rPr>
              <a:t>“</a:t>
            </a:r>
            <a:endParaRPr b="0" i="0" sz="1400" u="none" cap="none" strike="noStrike">
              <a:solidFill>
                <a:srgbClr val="000000"/>
              </a:solidFill>
              <a:latin typeface="Arial"/>
              <a:ea typeface="Arial"/>
              <a:cs typeface="Arial"/>
              <a:sym typeface="Arial"/>
            </a:endParaRPr>
          </a:p>
        </p:txBody>
      </p:sp>
      <p:sp>
        <p:nvSpPr>
          <p:cNvPr id="79" name="Google Shape;79;p12"/>
          <p:cNvSpPr txBox="1"/>
          <p:nvPr>
            <p:ph idx="1" type="body"/>
          </p:nvPr>
        </p:nvSpPr>
        <p:spPr>
          <a:xfrm>
            <a:off x="513350" y="2526765"/>
            <a:ext cx="5292000" cy="1800000"/>
          </a:xfrm>
          <a:prstGeom prst="rect">
            <a:avLst/>
          </a:prstGeom>
          <a:noFill/>
          <a:ln>
            <a:noFill/>
          </a:ln>
        </p:spPr>
        <p:txBody>
          <a:bodyPr anchorCtr="0" anchor="t" bIns="46800" lIns="90000" spcFirstLastPara="1" rIns="90000" wrap="square" tIns="46800">
            <a:noAutofit/>
          </a:bodyPr>
          <a:lstStyle>
            <a:lvl1pPr indent="-228600" lvl="0" marL="457200" algn="l">
              <a:lnSpc>
                <a:spcPct val="100000"/>
              </a:lnSpc>
              <a:spcBef>
                <a:spcPts val="560"/>
              </a:spcBef>
              <a:spcAft>
                <a:spcPts val="0"/>
              </a:spcAft>
              <a:buSzPts val="1960"/>
              <a:buNone/>
              <a:defRPr sz="2800">
                <a:solidFill>
                  <a:srgbClr val="0070C0"/>
                </a:solidFill>
                <a:latin typeface="Calibri"/>
                <a:ea typeface="Calibri"/>
                <a:cs typeface="Calibri"/>
                <a:sym typeface="Calibri"/>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80" name="Google Shape;80;p12"/>
          <p:cNvSpPr txBox="1"/>
          <p:nvPr>
            <p:ph idx="2" type="body"/>
          </p:nvPr>
        </p:nvSpPr>
        <p:spPr>
          <a:xfrm>
            <a:off x="513350" y="4632765"/>
            <a:ext cx="5292000" cy="316838"/>
          </a:xfrm>
          <a:prstGeom prst="rect">
            <a:avLst/>
          </a:prstGeom>
          <a:noFill/>
          <a:ln>
            <a:noFill/>
          </a:ln>
        </p:spPr>
        <p:txBody>
          <a:bodyPr anchorCtr="0" anchor="t" bIns="46800" lIns="90000" spcFirstLastPara="1" rIns="90000" wrap="square" tIns="46800">
            <a:noAutofit/>
          </a:bodyPr>
          <a:lstStyle>
            <a:lvl1pPr indent="-228600" lvl="0" marL="457200" algn="l">
              <a:lnSpc>
                <a:spcPct val="100000"/>
              </a:lnSpc>
              <a:spcBef>
                <a:spcPts val="0"/>
              </a:spcBef>
              <a:spcAft>
                <a:spcPts val="0"/>
              </a:spcAft>
              <a:buClr>
                <a:schemeClr val="dk2"/>
              </a:buClr>
              <a:buSzPts val="1120"/>
              <a:buFont typeface="Arial"/>
              <a:buNone/>
              <a:defRPr sz="1600">
                <a:solidFill>
                  <a:srgbClr val="0070C0"/>
                </a:solidFill>
                <a:latin typeface="Calibri"/>
                <a:ea typeface="Calibri"/>
                <a:cs typeface="Calibri"/>
                <a:sym typeface="Calibri"/>
              </a:defRPr>
            </a:lvl1pPr>
            <a:lvl2pPr indent="-228600" lvl="1" marL="914400" algn="l">
              <a:lnSpc>
                <a:spcPct val="100000"/>
              </a:lnSpc>
              <a:spcBef>
                <a:spcPts val="600"/>
              </a:spcBef>
              <a:spcAft>
                <a:spcPts val="0"/>
              </a:spcAft>
              <a:buSzPts val="1400"/>
              <a:buNone/>
              <a:defRPr sz="2000">
                <a:latin typeface="Inter"/>
                <a:ea typeface="Inter"/>
                <a:cs typeface="Inter"/>
                <a:sym typeface="Inter"/>
              </a:defRPr>
            </a:lvl2pPr>
            <a:lvl3pPr indent="-308610" lvl="2" marL="1371600" algn="l">
              <a:lnSpc>
                <a:spcPct val="100000"/>
              </a:lnSpc>
              <a:spcBef>
                <a:spcPts val="360"/>
              </a:spcBef>
              <a:spcAft>
                <a:spcPts val="0"/>
              </a:spcAft>
              <a:buSzPts val="1260"/>
              <a:buChar char="►"/>
              <a:defRPr sz="1800">
                <a:latin typeface="Inter"/>
                <a:ea typeface="Inter"/>
                <a:cs typeface="Inter"/>
                <a:sym typeface="Inter"/>
              </a:defRPr>
            </a:lvl3pPr>
            <a:lvl4pPr indent="-299719" lvl="3" marL="1828800" algn="l">
              <a:lnSpc>
                <a:spcPct val="100000"/>
              </a:lnSpc>
              <a:spcBef>
                <a:spcPts val="320"/>
              </a:spcBef>
              <a:spcAft>
                <a:spcPts val="0"/>
              </a:spcAft>
              <a:buSzPts val="1120"/>
              <a:buChar char="►"/>
              <a:defRPr sz="1600">
                <a:latin typeface="Inter"/>
                <a:ea typeface="Inter"/>
                <a:cs typeface="Inter"/>
                <a:sym typeface="Inter"/>
              </a:defRPr>
            </a:lvl4pPr>
            <a:lvl5pPr indent="-299720" lvl="4" marL="2286000" algn="l">
              <a:lnSpc>
                <a:spcPct val="100000"/>
              </a:lnSpc>
              <a:spcBef>
                <a:spcPts val="320"/>
              </a:spcBef>
              <a:spcAft>
                <a:spcPts val="0"/>
              </a:spcAft>
              <a:buSzPts val="1120"/>
              <a:buChar char="►"/>
              <a:defRPr sz="1600">
                <a:latin typeface="Inter"/>
                <a:ea typeface="Inter"/>
                <a:cs typeface="Inter"/>
                <a:sym typeface="Inte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81" name="Google Shape;81;p12"/>
          <p:cNvSpPr txBox="1"/>
          <p:nvPr>
            <p:ph idx="3" type="body"/>
          </p:nvPr>
        </p:nvSpPr>
        <p:spPr>
          <a:xfrm>
            <a:off x="513350" y="4971442"/>
            <a:ext cx="5292000" cy="316838"/>
          </a:xfrm>
          <a:prstGeom prst="rect">
            <a:avLst/>
          </a:prstGeom>
          <a:noFill/>
          <a:ln>
            <a:noFill/>
          </a:ln>
        </p:spPr>
        <p:txBody>
          <a:bodyPr anchorCtr="0" anchor="t" bIns="46800" lIns="90000" spcFirstLastPara="1" rIns="90000" wrap="square" tIns="46800">
            <a:noAutofit/>
          </a:bodyPr>
          <a:lstStyle>
            <a:lvl1pPr indent="-228600" lvl="0" marL="457200" algn="l">
              <a:lnSpc>
                <a:spcPct val="100000"/>
              </a:lnSpc>
              <a:spcBef>
                <a:spcPts val="0"/>
              </a:spcBef>
              <a:spcAft>
                <a:spcPts val="0"/>
              </a:spcAft>
              <a:buClr>
                <a:schemeClr val="dk2"/>
              </a:buClr>
              <a:buSzPts val="1120"/>
              <a:buFont typeface="Arial"/>
              <a:buNone/>
              <a:defRPr sz="1600">
                <a:solidFill>
                  <a:srgbClr val="0070C0"/>
                </a:solidFill>
                <a:latin typeface="Calibri"/>
                <a:ea typeface="Calibri"/>
                <a:cs typeface="Calibri"/>
                <a:sym typeface="Calibri"/>
              </a:defRPr>
            </a:lvl1pPr>
            <a:lvl2pPr indent="-228600" lvl="1" marL="914400" algn="l">
              <a:lnSpc>
                <a:spcPct val="100000"/>
              </a:lnSpc>
              <a:spcBef>
                <a:spcPts val="600"/>
              </a:spcBef>
              <a:spcAft>
                <a:spcPts val="0"/>
              </a:spcAft>
              <a:buSzPts val="1400"/>
              <a:buNone/>
              <a:defRPr sz="2000">
                <a:latin typeface="Inter"/>
                <a:ea typeface="Inter"/>
                <a:cs typeface="Inter"/>
                <a:sym typeface="Inter"/>
              </a:defRPr>
            </a:lvl2pPr>
            <a:lvl3pPr indent="-308610" lvl="2" marL="1371600" algn="l">
              <a:lnSpc>
                <a:spcPct val="100000"/>
              </a:lnSpc>
              <a:spcBef>
                <a:spcPts val="360"/>
              </a:spcBef>
              <a:spcAft>
                <a:spcPts val="0"/>
              </a:spcAft>
              <a:buSzPts val="1260"/>
              <a:buChar char="►"/>
              <a:defRPr sz="1800">
                <a:latin typeface="Inter"/>
                <a:ea typeface="Inter"/>
                <a:cs typeface="Inter"/>
                <a:sym typeface="Inter"/>
              </a:defRPr>
            </a:lvl3pPr>
            <a:lvl4pPr indent="-299719" lvl="3" marL="1828800" algn="l">
              <a:lnSpc>
                <a:spcPct val="100000"/>
              </a:lnSpc>
              <a:spcBef>
                <a:spcPts val="320"/>
              </a:spcBef>
              <a:spcAft>
                <a:spcPts val="0"/>
              </a:spcAft>
              <a:buSzPts val="1120"/>
              <a:buChar char="►"/>
              <a:defRPr sz="1600">
                <a:latin typeface="Inter"/>
                <a:ea typeface="Inter"/>
                <a:cs typeface="Inter"/>
                <a:sym typeface="Inter"/>
              </a:defRPr>
            </a:lvl4pPr>
            <a:lvl5pPr indent="-299720" lvl="4" marL="2286000" algn="l">
              <a:lnSpc>
                <a:spcPct val="100000"/>
              </a:lnSpc>
              <a:spcBef>
                <a:spcPts val="320"/>
              </a:spcBef>
              <a:spcAft>
                <a:spcPts val="0"/>
              </a:spcAft>
              <a:buSzPts val="1120"/>
              <a:buChar char="►"/>
              <a:defRPr sz="1600">
                <a:latin typeface="Inter"/>
                <a:ea typeface="Inter"/>
                <a:cs typeface="Inter"/>
                <a:sym typeface="Inte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Standard slide_Quotes">
  <p:cSld name="2_Standard slide_Quotes">
    <p:spTree>
      <p:nvGrpSpPr>
        <p:cNvPr id="82" name="Shape 82"/>
        <p:cNvGrpSpPr/>
        <p:nvPr/>
      </p:nvGrpSpPr>
      <p:grpSpPr>
        <a:xfrm>
          <a:off x="0" y="0"/>
          <a:ext cx="0" cy="0"/>
          <a:chOff x="0" y="0"/>
          <a:chExt cx="0" cy="0"/>
        </a:xfrm>
      </p:grpSpPr>
      <p:sp>
        <p:nvSpPr>
          <p:cNvPr id="83" name="Google Shape;83;p13"/>
          <p:cNvSpPr txBox="1"/>
          <p:nvPr/>
        </p:nvSpPr>
        <p:spPr>
          <a:xfrm>
            <a:off x="4929188" y="979488"/>
            <a:ext cx="2339975" cy="88265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840"/>
              <a:buFont typeface="Arial"/>
              <a:buNone/>
            </a:pPr>
            <a:r>
              <a:rPr b="0" i="0" lang="en-US" sz="11200" u="none" cap="none" strike="noStrike">
                <a:solidFill>
                  <a:srgbClr val="0070C0"/>
                </a:solidFill>
                <a:latin typeface="Georgia"/>
                <a:ea typeface="Georgia"/>
                <a:cs typeface="Georgia"/>
                <a:sym typeface="Georgia"/>
              </a:rPr>
              <a:t>“ </a:t>
            </a:r>
            <a:endParaRPr b="0" i="0" sz="1400" u="none" cap="none" strike="noStrike">
              <a:solidFill>
                <a:srgbClr val="000000"/>
              </a:solidFill>
              <a:latin typeface="Arial"/>
              <a:ea typeface="Arial"/>
              <a:cs typeface="Arial"/>
              <a:sym typeface="Arial"/>
            </a:endParaRPr>
          </a:p>
        </p:txBody>
      </p:sp>
      <p:sp>
        <p:nvSpPr>
          <p:cNvPr id="84" name="Google Shape;84;p13"/>
          <p:cNvSpPr txBox="1"/>
          <p:nvPr>
            <p:ph idx="1" type="body"/>
          </p:nvPr>
        </p:nvSpPr>
        <p:spPr>
          <a:xfrm>
            <a:off x="3453175" y="2060235"/>
            <a:ext cx="5292000" cy="3025522"/>
          </a:xfrm>
          <a:prstGeom prst="rect">
            <a:avLst/>
          </a:prstGeom>
          <a:noFill/>
          <a:ln>
            <a:noFill/>
          </a:ln>
        </p:spPr>
        <p:txBody>
          <a:bodyPr anchorCtr="0" anchor="t" bIns="0" lIns="0" spcFirstLastPara="1" rIns="0" wrap="square" tIns="0">
            <a:noAutofit/>
          </a:bodyPr>
          <a:lstStyle>
            <a:lvl1pPr indent="-228600" lvl="0" marL="457200" algn="ctr">
              <a:lnSpc>
                <a:spcPct val="100000"/>
              </a:lnSpc>
              <a:spcBef>
                <a:spcPts val="560"/>
              </a:spcBef>
              <a:spcAft>
                <a:spcPts val="0"/>
              </a:spcAft>
              <a:buSzPts val="1960"/>
              <a:buNone/>
              <a:defRPr sz="2800">
                <a:solidFill>
                  <a:srgbClr val="0070C0"/>
                </a:solidFill>
                <a:latin typeface="Calibri"/>
                <a:ea typeface="Calibri"/>
                <a:cs typeface="Calibri"/>
                <a:sym typeface="Calibri"/>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85" name="Google Shape;85;p13"/>
          <p:cNvSpPr txBox="1"/>
          <p:nvPr>
            <p:ph idx="2" type="body"/>
          </p:nvPr>
        </p:nvSpPr>
        <p:spPr>
          <a:xfrm>
            <a:off x="3453175" y="5506678"/>
            <a:ext cx="5292000" cy="316838"/>
          </a:xfrm>
          <a:prstGeom prst="rect">
            <a:avLst/>
          </a:prstGeom>
          <a:noFill/>
          <a:ln>
            <a:noFill/>
          </a:ln>
        </p:spPr>
        <p:txBody>
          <a:bodyPr anchorCtr="0" anchor="t" bIns="0" lIns="0" spcFirstLastPara="1" rIns="0" wrap="square" tIns="0">
            <a:noAutofit/>
          </a:bodyPr>
          <a:lstStyle>
            <a:lvl1pPr indent="-228600" lvl="0" marL="457200" algn="ctr">
              <a:lnSpc>
                <a:spcPct val="100000"/>
              </a:lnSpc>
              <a:spcBef>
                <a:spcPts val="320"/>
              </a:spcBef>
              <a:spcAft>
                <a:spcPts val="0"/>
              </a:spcAft>
              <a:buSzPts val="1120"/>
              <a:buNone/>
              <a:defRPr sz="1600">
                <a:solidFill>
                  <a:srgbClr val="0070C0"/>
                </a:solidFill>
                <a:latin typeface="Calibri"/>
                <a:ea typeface="Calibri"/>
                <a:cs typeface="Calibri"/>
                <a:sym typeface="Calibri"/>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86" name="Google Shape;86;p13"/>
          <p:cNvSpPr txBox="1"/>
          <p:nvPr>
            <p:ph idx="3" type="body"/>
          </p:nvPr>
        </p:nvSpPr>
        <p:spPr>
          <a:xfrm>
            <a:off x="3453175" y="5818717"/>
            <a:ext cx="5292000" cy="316838"/>
          </a:xfrm>
          <a:prstGeom prst="rect">
            <a:avLst/>
          </a:prstGeom>
          <a:noFill/>
          <a:ln>
            <a:noFill/>
          </a:ln>
        </p:spPr>
        <p:txBody>
          <a:bodyPr anchorCtr="0" anchor="t" bIns="0" lIns="0" spcFirstLastPara="1" rIns="0" wrap="square" tIns="0">
            <a:noAutofit/>
          </a:bodyPr>
          <a:lstStyle>
            <a:lvl1pPr indent="-228600" lvl="0" marL="457200" algn="ctr">
              <a:lnSpc>
                <a:spcPct val="100000"/>
              </a:lnSpc>
              <a:spcBef>
                <a:spcPts val="320"/>
              </a:spcBef>
              <a:spcAft>
                <a:spcPts val="0"/>
              </a:spcAft>
              <a:buSzPts val="1120"/>
              <a:buNone/>
              <a:defRPr sz="1600">
                <a:solidFill>
                  <a:srgbClr val="0070C0"/>
                </a:solidFill>
                <a:latin typeface="Calibri"/>
                <a:ea typeface="Calibri"/>
                <a:cs typeface="Calibri"/>
                <a:sym typeface="Calibri"/>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Standard slide_no bullets">
  <p:cSld name="2_Standard slide_no bullets">
    <p:spTree>
      <p:nvGrpSpPr>
        <p:cNvPr id="87" name="Shape 87"/>
        <p:cNvGrpSpPr/>
        <p:nvPr/>
      </p:nvGrpSpPr>
      <p:grpSpPr>
        <a:xfrm>
          <a:off x="0" y="0"/>
          <a:ext cx="0" cy="0"/>
          <a:chOff x="0" y="0"/>
          <a:chExt cx="0" cy="0"/>
        </a:xfrm>
      </p:grpSpPr>
      <p:sp>
        <p:nvSpPr>
          <p:cNvPr id="88" name="Google Shape;88;p14"/>
          <p:cNvSpPr/>
          <p:nvPr>
            <p:ph idx="2" type="pic"/>
          </p:nvPr>
        </p:nvSpPr>
        <p:spPr>
          <a:xfrm>
            <a:off x="6227180" y="0"/>
            <a:ext cx="5971170" cy="6858000"/>
          </a:xfrm>
          <a:prstGeom prst="rect">
            <a:avLst/>
          </a:prstGeom>
          <a:noFill/>
          <a:ln>
            <a:noFill/>
          </a:ln>
        </p:spPr>
        <p:txBody>
          <a:bodyPr anchorCtr="0" anchor="t" bIns="0" lIns="0" spcFirstLastPara="1" rIns="0" wrap="square" tIns="0">
            <a:noAutofit/>
          </a:bodyPr>
          <a:lstStyle>
            <a:lvl1pPr lvl="0" marR="0" rtl="0" algn="l">
              <a:lnSpc>
                <a:spcPct val="100000"/>
              </a:lnSpc>
              <a:spcBef>
                <a:spcPts val="400"/>
              </a:spcBef>
              <a:spcAft>
                <a:spcPts val="0"/>
              </a:spcAft>
              <a:buClr>
                <a:schemeClr val="lt2"/>
              </a:buClr>
              <a:buSzPts val="1400"/>
              <a:buFont typeface="Arial"/>
              <a:buChar char="►"/>
              <a:defRPr b="0" i="0" sz="2000" u="none" cap="none" strike="noStrike">
                <a:solidFill>
                  <a:schemeClr val="lt1"/>
                </a:solidFill>
                <a:latin typeface="Calibri"/>
                <a:ea typeface="Calibri"/>
                <a:cs typeface="Calibri"/>
                <a:sym typeface="Calibri"/>
              </a:defRPr>
            </a:lvl1pPr>
            <a:lvl2pPr lvl="1" marR="0" rtl="0" algn="l">
              <a:lnSpc>
                <a:spcPct val="100000"/>
              </a:lnSpc>
              <a:spcBef>
                <a:spcPts val="360"/>
              </a:spcBef>
              <a:spcAft>
                <a:spcPts val="0"/>
              </a:spcAft>
              <a:buClr>
                <a:schemeClr val="lt2"/>
              </a:buClr>
              <a:buSzPts val="1260"/>
              <a:buFont typeface="Arial"/>
              <a:buChar char="►"/>
              <a:defRPr b="0" i="0" sz="1800" u="none" cap="none" strike="noStrike">
                <a:solidFill>
                  <a:schemeClr val="lt1"/>
                </a:solidFill>
                <a:latin typeface="Calibri"/>
                <a:ea typeface="Calibri"/>
                <a:cs typeface="Calibri"/>
                <a:sym typeface="Calibri"/>
              </a:defRPr>
            </a:lvl2pPr>
            <a:lvl3pPr lvl="2" marR="0" rtl="0" algn="l">
              <a:lnSpc>
                <a:spcPct val="100000"/>
              </a:lnSpc>
              <a:spcBef>
                <a:spcPts val="320"/>
              </a:spcBef>
              <a:spcAft>
                <a:spcPts val="0"/>
              </a:spcAft>
              <a:buClr>
                <a:schemeClr val="lt2"/>
              </a:buClr>
              <a:buSzPts val="1120"/>
              <a:buFont typeface="Arial"/>
              <a:buChar char="►"/>
              <a:defRPr b="0" i="0" sz="1600" u="none" cap="none" strike="noStrike">
                <a:solidFill>
                  <a:schemeClr val="lt1"/>
                </a:solidFill>
                <a:latin typeface="Calibri"/>
                <a:ea typeface="Calibri"/>
                <a:cs typeface="Calibri"/>
                <a:sym typeface="Calibri"/>
              </a:defRPr>
            </a:lvl3pPr>
            <a:lvl4pPr lvl="3" marR="0" rtl="0" algn="l">
              <a:lnSpc>
                <a:spcPct val="100000"/>
              </a:lnSpc>
              <a:spcBef>
                <a:spcPts val="280"/>
              </a:spcBef>
              <a:spcAft>
                <a:spcPts val="0"/>
              </a:spcAft>
              <a:buClr>
                <a:schemeClr val="lt2"/>
              </a:buClr>
              <a:buSzPts val="980"/>
              <a:buFont typeface="Arial"/>
              <a:buChar char="►"/>
              <a:defRPr b="0" i="0" sz="1400" u="none" cap="none" strike="noStrike">
                <a:solidFill>
                  <a:schemeClr val="lt1"/>
                </a:solidFill>
                <a:latin typeface="Calibri"/>
                <a:ea typeface="Calibri"/>
                <a:cs typeface="Calibri"/>
                <a:sym typeface="Calibri"/>
              </a:defRPr>
            </a:lvl4pPr>
            <a:lvl5pPr lvl="4" marR="0" rtl="0" algn="l">
              <a:lnSpc>
                <a:spcPct val="100000"/>
              </a:lnSpc>
              <a:spcBef>
                <a:spcPts val="240"/>
              </a:spcBef>
              <a:spcAft>
                <a:spcPts val="0"/>
              </a:spcAft>
              <a:buClr>
                <a:schemeClr val="lt2"/>
              </a:buClr>
              <a:buSzPts val="840"/>
              <a:buFont typeface="Arial"/>
              <a:buChar char="►"/>
              <a:defRPr b="0" i="0" sz="1200" u="none" cap="none" strike="noStrike">
                <a:solidFill>
                  <a:schemeClr val="lt1"/>
                </a:solidFill>
                <a:latin typeface="Calibri"/>
                <a:ea typeface="Calibri"/>
                <a:cs typeface="Calibri"/>
                <a:sym typeface="Calibri"/>
              </a:defRPr>
            </a:lvl5pPr>
            <a:lvl6pPr lvl="5"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6pPr>
            <a:lvl7pPr lvl="6"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7pPr>
            <a:lvl8pPr lvl="7"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8pPr>
            <a:lvl9pPr lvl="8"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9pPr>
          </a:lstStyle>
          <a:p/>
        </p:txBody>
      </p:sp>
      <p:sp>
        <p:nvSpPr>
          <p:cNvPr id="89" name="Google Shape;89;p14"/>
          <p:cNvSpPr txBox="1"/>
          <p:nvPr>
            <p:ph idx="1" type="body"/>
          </p:nvPr>
        </p:nvSpPr>
        <p:spPr>
          <a:xfrm>
            <a:off x="617221" y="2578743"/>
            <a:ext cx="4537959" cy="1055708"/>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600"/>
              </a:spcBef>
              <a:spcAft>
                <a:spcPts val="0"/>
              </a:spcAft>
              <a:buSzPts val="2100"/>
              <a:buNone/>
              <a:defRPr sz="3000">
                <a:solidFill>
                  <a:srgbClr val="0070C0"/>
                </a:solidFill>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90" name="Google Shape;90;p14"/>
          <p:cNvSpPr txBox="1"/>
          <p:nvPr>
            <p:ph idx="3" type="body"/>
          </p:nvPr>
        </p:nvSpPr>
        <p:spPr>
          <a:xfrm>
            <a:off x="617221" y="3840384"/>
            <a:ext cx="4537959" cy="1055708"/>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320"/>
              </a:spcBef>
              <a:spcAft>
                <a:spcPts val="0"/>
              </a:spcAft>
              <a:buSzPts val="1120"/>
              <a:buNone/>
              <a:defRPr sz="1600">
                <a:solidFill>
                  <a:srgbClr val="0070C0"/>
                </a:solidFill>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andard slide_no_first_level_bullets">
  <p:cSld name="Standard slide_no_first_level_bullets">
    <p:spTree>
      <p:nvGrpSpPr>
        <p:cNvPr id="91" name="Shape 91"/>
        <p:cNvGrpSpPr/>
        <p:nvPr/>
      </p:nvGrpSpPr>
      <p:grpSpPr>
        <a:xfrm>
          <a:off x="0" y="0"/>
          <a:ext cx="0" cy="0"/>
          <a:chOff x="0" y="0"/>
          <a:chExt cx="0" cy="0"/>
        </a:xfrm>
      </p:grpSpPr>
      <p:cxnSp>
        <p:nvCxnSpPr>
          <p:cNvPr id="92" name="Google Shape;92;p15"/>
          <p:cNvCxnSpPr/>
          <p:nvPr/>
        </p:nvCxnSpPr>
        <p:spPr>
          <a:xfrm>
            <a:off x="609600" y="908050"/>
            <a:ext cx="10980738" cy="0"/>
          </a:xfrm>
          <a:prstGeom prst="straightConnector1">
            <a:avLst/>
          </a:prstGeom>
          <a:noFill/>
          <a:ln cap="flat" cmpd="sng" w="19050">
            <a:solidFill>
              <a:schemeClr val="lt2"/>
            </a:solidFill>
            <a:prstDash val="solid"/>
            <a:round/>
            <a:headEnd len="sm" w="sm" type="none"/>
            <a:tailEnd len="sm" w="sm" type="none"/>
          </a:ln>
        </p:spPr>
      </p:cxnSp>
      <p:pic>
        <p:nvPicPr>
          <p:cNvPr id="93" name="Google Shape;93;p15"/>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94" name="Google Shape;94;p15"/>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a:solidFill>
                  <a:schemeClr val="lt1"/>
                </a:solidFill>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95" name="Google Shape;95;p15"/>
          <p:cNvSpPr txBox="1"/>
          <p:nvPr>
            <p:ph idx="1" type="body"/>
          </p:nvPr>
        </p:nvSpPr>
        <p:spPr>
          <a:xfrm>
            <a:off x="609918" y="1137920"/>
            <a:ext cx="8238744" cy="483480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400"/>
              </a:spcBef>
              <a:spcAft>
                <a:spcPts val="0"/>
              </a:spcAft>
              <a:buSzPts val="1400"/>
              <a:buNone/>
              <a:defRPr>
                <a:solidFill>
                  <a:schemeClr val="lt1"/>
                </a:solidFill>
              </a:defRPr>
            </a:lvl1pPr>
            <a:lvl2pPr indent="-308610" lvl="1" marL="914400" algn="l">
              <a:lnSpc>
                <a:spcPct val="100000"/>
              </a:lnSpc>
              <a:spcBef>
                <a:spcPts val="360"/>
              </a:spcBef>
              <a:spcAft>
                <a:spcPts val="0"/>
              </a:spcAft>
              <a:buSzPts val="1260"/>
              <a:buChar char="►"/>
              <a:defRPr>
                <a:solidFill>
                  <a:schemeClr val="lt1"/>
                </a:solidFill>
              </a:defRPr>
            </a:lvl2pPr>
            <a:lvl3pPr indent="-299719" lvl="2" marL="1371600" algn="l">
              <a:lnSpc>
                <a:spcPct val="100000"/>
              </a:lnSpc>
              <a:spcBef>
                <a:spcPts val="320"/>
              </a:spcBef>
              <a:spcAft>
                <a:spcPts val="0"/>
              </a:spcAft>
              <a:buSzPts val="1120"/>
              <a:buChar char="►"/>
              <a:defRPr>
                <a:solidFill>
                  <a:schemeClr val="lt1"/>
                </a:solidFill>
              </a:defRPr>
            </a:lvl3pPr>
            <a:lvl4pPr indent="-290830" lvl="3" marL="1828800" algn="l">
              <a:lnSpc>
                <a:spcPct val="100000"/>
              </a:lnSpc>
              <a:spcBef>
                <a:spcPts val="280"/>
              </a:spcBef>
              <a:spcAft>
                <a:spcPts val="0"/>
              </a:spcAft>
              <a:buSzPts val="980"/>
              <a:buChar char="►"/>
              <a:defRPr>
                <a:solidFill>
                  <a:schemeClr val="lt1"/>
                </a:solidFill>
              </a:defRPr>
            </a:lvl4pPr>
            <a:lvl5pPr indent="-281939" lvl="4" marL="2286000" algn="l">
              <a:lnSpc>
                <a:spcPct val="100000"/>
              </a:lnSpc>
              <a:spcBef>
                <a:spcPts val="240"/>
              </a:spcBef>
              <a:spcAft>
                <a:spcPts val="0"/>
              </a:spcAft>
              <a:buSzPts val="840"/>
              <a:buChar char="►"/>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no line">
  <p:cSld name="Title only, no line">
    <p:spTree>
      <p:nvGrpSpPr>
        <p:cNvPr id="96" name="Shape 96"/>
        <p:cNvGrpSpPr/>
        <p:nvPr/>
      </p:nvGrpSpPr>
      <p:grpSpPr>
        <a:xfrm>
          <a:off x="0" y="0"/>
          <a:ext cx="0" cy="0"/>
          <a:chOff x="0" y="0"/>
          <a:chExt cx="0" cy="0"/>
        </a:xfrm>
      </p:grpSpPr>
      <p:cxnSp>
        <p:nvCxnSpPr>
          <p:cNvPr id="97" name="Google Shape;97;p16"/>
          <p:cNvCxnSpPr/>
          <p:nvPr/>
        </p:nvCxnSpPr>
        <p:spPr>
          <a:xfrm>
            <a:off x="609600" y="908050"/>
            <a:ext cx="10980738" cy="0"/>
          </a:xfrm>
          <a:prstGeom prst="straightConnector1">
            <a:avLst/>
          </a:prstGeom>
          <a:noFill/>
          <a:ln cap="flat" cmpd="sng" w="19050">
            <a:solidFill>
              <a:schemeClr val="lt2"/>
            </a:solidFill>
            <a:prstDash val="solid"/>
            <a:round/>
            <a:headEnd len="sm" w="sm" type="none"/>
            <a:tailEnd len="sm" w="sm" type="none"/>
          </a:ln>
        </p:spPr>
      </p:cxnSp>
      <p:pic>
        <p:nvPicPr>
          <p:cNvPr id="98" name="Google Shape;98;p16"/>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99" name="Google Shape;99;p16"/>
          <p:cNvSpPr txBox="1"/>
          <p:nvPr>
            <p:ph type="title"/>
          </p:nvPr>
        </p:nvSpPr>
        <p:spPr>
          <a:xfrm>
            <a:off x="609918" y="294200"/>
            <a:ext cx="10978515" cy="59088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a:solidFill>
                  <a:schemeClr val="lt1"/>
                </a:solidFill>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lumns with headings">
  <p:cSld name="Two columns with headings">
    <p:spTree>
      <p:nvGrpSpPr>
        <p:cNvPr id="100" name="Shape 100"/>
        <p:cNvGrpSpPr/>
        <p:nvPr/>
      </p:nvGrpSpPr>
      <p:grpSpPr>
        <a:xfrm>
          <a:off x="0" y="0"/>
          <a:ext cx="0" cy="0"/>
          <a:chOff x="0" y="0"/>
          <a:chExt cx="0" cy="0"/>
        </a:xfrm>
      </p:grpSpPr>
      <p:cxnSp>
        <p:nvCxnSpPr>
          <p:cNvPr id="101" name="Google Shape;101;p17"/>
          <p:cNvCxnSpPr/>
          <p:nvPr/>
        </p:nvCxnSpPr>
        <p:spPr>
          <a:xfrm>
            <a:off x="609600" y="908050"/>
            <a:ext cx="10980738" cy="0"/>
          </a:xfrm>
          <a:prstGeom prst="straightConnector1">
            <a:avLst/>
          </a:prstGeom>
          <a:noFill/>
          <a:ln cap="flat" cmpd="sng" w="19050">
            <a:solidFill>
              <a:schemeClr val="lt2"/>
            </a:solidFill>
            <a:prstDash val="solid"/>
            <a:round/>
            <a:headEnd len="sm" w="sm" type="none"/>
            <a:tailEnd len="sm" w="sm" type="none"/>
          </a:ln>
        </p:spPr>
      </p:cxnSp>
      <p:pic>
        <p:nvPicPr>
          <p:cNvPr id="102" name="Google Shape;102;p17"/>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103" name="Google Shape;103;p17"/>
          <p:cNvSpPr txBox="1"/>
          <p:nvPr>
            <p:ph idx="1" type="body"/>
          </p:nvPr>
        </p:nvSpPr>
        <p:spPr>
          <a:xfrm>
            <a:off x="612648" y="1869440"/>
            <a:ext cx="5393208" cy="4256075"/>
          </a:xfrm>
          <a:prstGeom prst="rect">
            <a:avLst/>
          </a:prstGeom>
          <a:noFill/>
          <a:ln>
            <a:noFill/>
          </a:ln>
        </p:spPr>
        <p:txBody>
          <a:bodyPr anchorCtr="0" anchor="t" bIns="0" lIns="0" spcFirstLastPara="1" rIns="0" wrap="square" tIns="0">
            <a:noAutofit/>
          </a:bodyPr>
          <a:lstStyle>
            <a:lvl1pPr indent="-317500" lvl="0" marL="457200" algn="l">
              <a:lnSpc>
                <a:spcPct val="100000"/>
              </a:lnSpc>
              <a:spcBef>
                <a:spcPts val="400"/>
              </a:spcBef>
              <a:spcAft>
                <a:spcPts val="0"/>
              </a:spcAft>
              <a:buSzPts val="1400"/>
              <a:buChar char="►"/>
              <a:defRPr sz="2000">
                <a:solidFill>
                  <a:schemeClr val="lt1"/>
                </a:solidFill>
              </a:defRPr>
            </a:lvl1pPr>
            <a:lvl2pPr indent="-308610" lvl="1" marL="914400" algn="l">
              <a:lnSpc>
                <a:spcPct val="100000"/>
              </a:lnSpc>
              <a:spcBef>
                <a:spcPts val="360"/>
              </a:spcBef>
              <a:spcAft>
                <a:spcPts val="0"/>
              </a:spcAft>
              <a:buSzPts val="1260"/>
              <a:buChar char="►"/>
              <a:defRPr sz="1800">
                <a:solidFill>
                  <a:schemeClr val="lt1"/>
                </a:solidFill>
              </a:defRPr>
            </a:lvl2pPr>
            <a:lvl3pPr indent="-299719" lvl="2" marL="1371600" algn="l">
              <a:lnSpc>
                <a:spcPct val="100000"/>
              </a:lnSpc>
              <a:spcBef>
                <a:spcPts val="320"/>
              </a:spcBef>
              <a:spcAft>
                <a:spcPts val="0"/>
              </a:spcAft>
              <a:buSzPts val="1120"/>
              <a:buChar char="►"/>
              <a:defRPr sz="1600">
                <a:solidFill>
                  <a:schemeClr val="lt1"/>
                </a:solidFill>
              </a:defRPr>
            </a:lvl3pPr>
            <a:lvl4pPr indent="-290830" lvl="3" marL="1828800" algn="l">
              <a:lnSpc>
                <a:spcPct val="100000"/>
              </a:lnSpc>
              <a:spcBef>
                <a:spcPts val="280"/>
              </a:spcBef>
              <a:spcAft>
                <a:spcPts val="0"/>
              </a:spcAft>
              <a:buSzPts val="980"/>
              <a:buChar char="►"/>
              <a:defRPr sz="1400">
                <a:solidFill>
                  <a:schemeClr val="lt1"/>
                </a:solidFill>
              </a:defRPr>
            </a:lvl4pPr>
            <a:lvl5pPr indent="-281939" lvl="4" marL="2286000" algn="l">
              <a:lnSpc>
                <a:spcPct val="100000"/>
              </a:lnSpc>
              <a:spcBef>
                <a:spcPts val="240"/>
              </a:spcBef>
              <a:spcAft>
                <a:spcPts val="0"/>
              </a:spcAft>
              <a:buSzPts val="840"/>
              <a:buChar char="►"/>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104" name="Google Shape;104;p17"/>
          <p:cNvSpPr txBox="1"/>
          <p:nvPr>
            <p:ph idx="2" type="body"/>
          </p:nvPr>
        </p:nvSpPr>
        <p:spPr>
          <a:xfrm>
            <a:off x="6199632" y="1869440"/>
            <a:ext cx="5393208" cy="4256075"/>
          </a:xfrm>
          <a:prstGeom prst="rect">
            <a:avLst/>
          </a:prstGeom>
          <a:noFill/>
          <a:ln>
            <a:noFill/>
          </a:ln>
        </p:spPr>
        <p:txBody>
          <a:bodyPr anchorCtr="0" anchor="t" bIns="0" lIns="0" spcFirstLastPara="1" rIns="0" wrap="square" tIns="0">
            <a:noAutofit/>
          </a:bodyPr>
          <a:lstStyle>
            <a:lvl1pPr indent="-317500" lvl="0" marL="457200" algn="l">
              <a:lnSpc>
                <a:spcPct val="100000"/>
              </a:lnSpc>
              <a:spcBef>
                <a:spcPts val="400"/>
              </a:spcBef>
              <a:spcAft>
                <a:spcPts val="0"/>
              </a:spcAft>
              <a:buSzPts val="1400"/>
              <a:buChar char="►"/>
              <a:defRPr sz="2000">
                <a:solidFill>
                  <a:schemeClr val="lt1"/>
                </a:solidFill>
              </a:defRPr>
            </a:lvl1pPr>
            <a:lvl2pPr indent="-308610" lvl="1" marL="914400" algn="l">
              <a:lnSpc>
                <a:spcPct val="100000"/>
              </a:lnSpc>
              <a:spcBef>
                <a:spcPts val="360"/>
              </a:spcBef>
              <a:spcAft>
                <a:spcPts val="0"/>
              </a:spcAft>
              <a:buSzPts val="1260"/>
              <a:buChar char="►"/>
              <a:defRPr sz="1800">
                <a:solidFill>
                  <a:schemeClr val="lt1"/>
                </a:solidFill>
              </a:defRPr>
            </a:lvl2pPr>
            <a:lvl3pPr indent="-299719" lvl="2" marL="1371600" algn="l">
              <a:lnSpc>
                <a:spcPct val="100000"/>
              </a:lnSpc>
              <a:spcBef>
                <a:spcPts val="320"/>
              </a:spcBef>
              <a:spcAft>
                <a:spcPts val="0"/>
              </a:spcAft>
              <a:buSzPts val="1120"/>
              <a:buChar char="►"/>
              <a:defRPr sz="1600">
                <a:solidFill>
                  <a:schemeClr val="lt1"/>
                </a:solidFill>
              </a:defRPr>
            </a:lvl3pPr>
            <a:lvl4pPr indent="-290830" lvl="3" marL="1828800" algn="l">
              <a:lnSpc>
                <a:spcPct val="100000"/>
              </a:lnSpc>
              <a:spcBef>
                <a:spcPts val="280"/>
              </a:spcBef>
              <a:spcAft>
                <a:spcPts val="0"/>
              </a:spcAft>
              <a:buSzPts val="980"/>
              <a:buChar char="►"/>
              <a:defRPr sz="1400">
                <a:solidFill>
                  <a:schemeClr val="lt1"/>
                </a:solidFill>
              </a:defRPr>
            </a:lvl4pPr>
            <a:lvl5pPr indent="-281939" lvl="4" marL="2286000" algn="l">
              <a:lnSpc>
                <a:spcPct val="100000"/>
              </a:lnSpc>
              <a:spcBef>
                <a:spcPts val="240"/>
              </a:spcBef>
              <a:spcAft>
                <a:spcPts val="0"/>
              </a:spcAft>
              <a:buSzPts val="840"/>
              <a:buChar char="►"/>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105" name="Google Shape;105;p17"/>
          <p:cNvSpPr txBox="1"/>
          <p:nvPr>
            <p:ph idx="3" type="body"/>
          </p:nvPr>
        </p:nvSpPr>
        <p:spPr>
          <a:xfrm>
            <a:off x="609918" y="1137920"/>
            <a:ext cx="5393208" cy="64080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400"/>
              </a:spcBef>
              <a:spcAft>
                <a:spcPts val="0"/>
              </a:spcAft>
              <a:buSzPts val="1400"/>
              <a:buNone/>
              <a:defRPr b="1">
                <a:solidFill>
                  <a:schemeClr val="lt1"/>
                </a:solidFill>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06" name="Google Shape;106;p17"/>
          <p:cNvSpPr txBox="1"/>
          <p:nvPr>
            <p:ph idx="4" type="body"/>
          </p:nvPr>
        </p:nvSpPr>
        <p:spPr>
          <a:xfrm>
            <a:off x="6199632" y="1137920"/>
            <a:ext cx="5393208" cy="64080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400"/>
              </a:spcBef>
              <a:spcAft>
                <a:spcPts val="0"/>
              </a:spcAft>
              <a:buSzPts val="1400"/>
              <a:buNone/>
              <a:defRPr b="1">
                <a:solidFill>
                  <a:schemeClr val="lt1"/>
                </a:solidFill>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07" name="Google Shape;107;p17"/>
          <p:cNvSpPr txBox="1"/>
          <p:nvPr>
            <p:ph type="title"/>
          </p:nvPr>
        </p:nvSpPr>
        <p:spPr>
          <a:xfrm>
            <a:off x="609918" y="294200"/>
            <a:ext cx="10978515" cy="59088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a:solidFill>
                  <a:schemeClr val="lt1"/>
                </a:solidFill>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Key statement">
  <p:cSld name="Key statement">
    <p:spTree>
      <p:nvGrpSpPr>
        <p:cNvPr id="108" name="Shape 108"/>
        <p:cNvGrpSpPr/>
        <p:nvPr/>
      </p:nvGrpSpPr>
      <p:grpSpPr>
        <a:xfrm>
          <a:off x="0" y="0"/>
          <a:ext cx="0" cy="0"/>
          <a:chOff x="0" y="0"/>
          <a:chExt cx="0" cy="0"/>
        </a:xfrm>
      </p:grpSpPr>
      <p:pic>
        <p:nvPicPr>
          <p:cNvPr id="109" name="Google Shape;109;p18"/>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cused data">
  <p:cSld name="Focused data">
    <p:spTree>
      <p:nvGrpSpPr>
        <p:cNvPr id="110" name="Shape 110"/>
        <p:cNvGrpSpPr/>
        <p:nvPr/>
      </p:nvGrpSpPr>
      <p:grpSpPr>
        <a:xfrm>
          <a:off x="0" y="0"/>
          <a:ext cx="0" cy="0"/>
          <a:chOff x="0" y="0"/>
          <a:chExt cx="0" cy="0"/>
        </a:xfrm>
      </p:grpSpPr>
      <p:pic>
        <p:nvPicPr>
          <p:cNvPr id="111" name="Google Shape;111;p19"/>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1">
  <p:cSld name="Divider 1">
    <p:spTree>
      <p:nvGrpSpPr>
        <p:cNvPr id="112" name="Shape 112"/>
        <p:cNvGrpSpPr/>
        <p:nvPr/>
      </p:nvGrpSpPr>
      <p:grpSpPr>
        <a:xfrm>
          <a:off x="0" y="0"/>
          <a:ext cx="0" cy="0"/>
          <a:chOff x="0" y="0"/>
          <a:chExt cx="0" cy="0"/>
        </a:xfrm>
      </p:grpSpPr>
      <p:pic>
        <p:nvPicPr>
          <p:cNvPr id="113" name="Google Shape;113;p20"/>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Cover" showMasterSp="0">
  <p:cSld name="1_Cover">
    <p:spTree>
      <p:nvGrpSpPr>
        <p:cNvPr id="21" name="Shape 21"/>
        <p:cNvGrpSpPr/>
        <p:nvPr/>
      </p:nvGrpSpPr>
      <p:grpSpPr>
        <a:xfrm>
          <a:off x="0" y="0"/>
          <a:ext cx="0" cy="0"/>
          <a:chOff x="0" y="0"/>
          <a:chExt cx="0" cy="0"/>
        </a:xfrm>
      </p:grpSpPr>
      <p:sp>
        <p:nvSpPr>
          <p:cNvPr id="22" name="Google Shape;22;p3"/>
          <p:cNvSpPr/>
          <p:nvPr/>
        </p:nvSpPr>
        <p:spPr>
          <a:xfrm rot="10800000">
            <a:off x="620713" y="825500"/>
            <a:ext cx="6011862" cy="3805238"/>
          </a:xfrm>
          <a:prstGeom prst="rect">
            <a:avLst/>
          </a:prstGeom>
          <a:solidFill>
            <a:srgbClr val="0070C0"/>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cxnSp>
        <p:nvCxnSpPr>
          <p:cNvPr id="23" name="Google Shape;23;p3"/>
          <p:cNvCxnSpPr/>
          <p:nvPr/>
        </p:nvCxnSpPr>
        <p:spPr>
          <a:xfrm>
            <a:off x="1333500" y="5708650"/>
            <a:ext cx="8121650" cy="0"/>
          </a:xfrm>
          <a:prstGeom prst="straightConnector1">
            <a:avLst/>
          </a:prstGeom>
          <a:noFill/>
          <a:ln cap="flat" cmpd="sng" w="9525">
            <a:solidFill>
              <a:srgbClr val="828290"/>
            </a:solidFill>
            <a:prstDash val="solid"/>
            <a:round/>
            <a:headEnd len="sm" w="sm" type="none"/>
            <a:tailEnd len="sm" w="sm" type="none"/>
          </a:ln>
        </p:spPr>
      </p:cxnSp>
      <p:sp>
        <p:nvSpPr>
          <p:cNvPr id="24" name="Google Shape;24;p3"/>
          <p:cNvSpPr txBox="1"/>
          <p:nvPr/>
        </p:nvSpPr>
        <p:spPr>
          <a:xfrm>
            <a:off x="461963" y="5605463"/>
            <a:ext cx="1044575" cy="19685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828290"/>
                </a:solidFill>
                <a:latin typeface="Calibri"/>
                <a:ea typeface="Calibri"/>
                <a:cs typeface="Calibri"/>
                <a:sym typeface="Calibri"/>
              </a:rPr>
              <a:t>Written by</a:t>
            </a:r>
            <a:endParaRPr b="0" i="0" sz="1400" u="none" cap="none" strike="noStrike">
              <a:solidFill>
                <a:srgbClr val="000000"/>
              </a:solidFill>
              <a:latin typeface="Arial"/>
              <a:ea typeface="Arial"/>
              <a:cs typeface="Arial"/>
              <a:sym typeface="Arial"/>
            </a:endParaRPr>
          </a:p>
        </p:txBody>
      </p:sp>
      <p:pic>
        <p:nvPicPr>
          <p:cNvPr id="25" name="Google Shape;25;p3"/>
          <p:cNvPicPr preferRelativeResize="0"/>
          <p:nvPr/>
        </p:nvPicPr>
        <p:blipFill rotWithShape="1">
          <a:blip r:embed="rId2">
            <a:alphaModFix/>
          </a:blip>
          <a:srcRect b="0" l="0" r="0" t="0"/>
          <a:stretch/>
        </p:blipFill>
        <p:spPr>
          <a:xfrm>
            <a:off x="10758488" y="0"/>
            <a:ext cx="1439862" cy="1439863"/>
          </a:xfrm>
          <a:prstGeom prst="rect">
            <a:avLst/>
          </a:prstGeom>
          <a:noFill/>
          <a:ln>
            <a:noFill/>
          </a:ln>
        </p:spPr>
      </p:pic>
      <p:sp>
        <p:nvSpPr>
          <p:cNvPr id="26" name="Google Shape;26;p3"/>
          <p:cNvSpPr txBox="1"/>
          <p:nvPr>
            <p:ph type="ctrTitle"/>
          </p:nvPr>
        </p:nvSpPr>
        <p:spPr>
          <a:xfrm>
            <a:off x="775504" y="1954221"/>
            <a:ext cx="4328932" cy="979702"/>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b="0" sz="3000">
                <a:solidFill>
                  <a:schemeClr val="dk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27" name="Google Shape;27;p3"/>
          <p:cNvSpPr txBox="1"/>
          <p:nvPr>
            <p:ph idx="1" type="subTitle"/>
          </p:nvPr>
        </p:nvSpPr>
        <p:spPr>
          <a:xfrm>
            <a:off x="775504" y="3046158"/>
            <a:ext cx="4328932" cy="1046323"/>
          </a:xfrm>
          <a:prstGeom prst="rect">
            <a:avLst/>
          </a:prstGeom>
          <a:noFill/>
          <a:ln>
            <a:noFill/>
          </a:ln>
        </p:spPr>
        <p:txBody>
          <a:bodyPr anchorCtr="0" anchor="t" bIns="0" lIns="0" spcFirstLastPara="1" rIns="0" wrap="square" tIns="0">
            <a:noAutofit/>
          </a:bodyPr>
          <a:lstStyle>
            <a:lvl1pPr lvl="0" algn="l">
              <a:lnSpc>
                <a:spcPct val="100000"/>
              </a:lnSpc>
              <a:spcBef>
                <a:spcPts val="400"/>
              </a:spcBef>
              <a:spcAft>
                <a:spcPts val="0"/>
              </a:spcAft>
              <a:buSzPts val="1400"/>
              <a:buNone/>
              <a:defRPr sz="2000">
                <a:solidFill>
                  <a:schemeClr val="dk1"/>
                </a:solidFill>
                <a:latin typeface="Calibri"/>
                <a:ea typeface="Calibri"/>
                <a:cs typeface="Calibri"/>
                <a:sym typeface="Calibri"/>
              </a:defRPr>
            </a:lvl1pPr>
            <a:lvl2pPr lvl="1" algn="l">
              <a:lnSpc>
                <a:spcPct val="100000"/>
              </a:lnSpc>
              <a:spcBef>
                <a:spcPts val="1200"/>
              </a:spcBef>
              <a:spcAft>
                <a:spcPts val="0"/>
              </a:spcAft>
              <a:buSzPts val="1120"/>
              <a:buNone/>
              <a:defRPr b="1" sz="1600">
                <a:solidFill>
                  <a:srgbClr val="404040"/>
                </a:solidFill>
              </a:defRPr>
            </a:lvl2pPr>
            <a:lvl3pPr lvl="2" algn="ctr">
              <a:lnSpc>
                <a:spcPct val="100000"/>
              </a:lnSpc>
              <a:spcBef>
                <a:spcPts val="320"/>
              </a:spcBef>
              <a:spcAft>
                <a:spcPts val="0"/>
              </a:spcAft>
              <a:buSzPts val="1120"/>
              <a:buNone/>
              <a:defRPr>
                <a:solidFill>
                  <a:schemeClr val="dk1"/>
                </a:solidFill>
              </a:defRPr>
            </a:lvl3pPr>
            <a:lvl4pPr lvl="3" algn="ctr">
              <a:lnSpc>
                <a:spcPct val="100000"/>
              </a:lnSpc>
              <a:spcBef>
                <a:spcPts val="280"/>
              </a:spcBef>
              <a:spcAft>
                <a:spcPts val="0"/>
              </a:spcAft>
              <a:buSzPts val="980"/>
              <a:buNone/>
              <a:defRPr>
                <a:solidFill>
                  <a:schemeClr val="dk1"/>
                </a:solidFill>
              </a:defRPr>
            </a:lvl4pPr>
            <a:lvl5pPr lvl="4" algn="ctr">
              <a:lnSpc>
                <a:spcPct val="100000"/>
              </a:lnSpc>
              <a:spcBef>
                <a:spcPts val="240"/>
              </a:spcBef>
              <a:spcAft>
                <a:spcPts val="0"/>
              </a:spcAft>
              <a:buSzPts val="840"/>
              <a:buNone/>
              <a:defRPr>
                <a:solidFill>
                  <a:schemeClr val="dk1"/>
                </a:solidFill>
              </a:defRPr>
            </a:lvl5pPr>
            <a:lvl6pPr lvl="5" algn="ctr">
              <a:lnSpc>
                <a:spcPct val="100000"/>
              </a:lnSpc>
              <a:spcBef>
                <a:spcPts val="400"/>
              </a:spcBef>
              <a:spcAft>
                <a:spcPts val="0"/>
              </a:spcAft>
              <a:buClr>
                <a:schemeClr val="dk1"/>
              </a:buClr>
              <a:buSzPts val="2000"/>
              <a:buNone/>
              <a:defRPr>
                <a:solidFill>
                  <a:schemeClr val="dk1"/>
                </a:solidFill>
              </a:defRPr>
            </a:lvl6pPr>
            <a:lvl7pPr lvl="6" algn="ctr">
              <a:lnSpc>
                <a:spcPct val="100000"/>
              </a:lnSpc>
              <a:spcBef>
                <a:spcPts val="400"/>
              </a:spcBef>
              <a:spcAft>
                <a:spcPts val="0"/>
              </a:spcAft>
              <a:buClr>
                <a:schemeClr val="dk1"/>
              </a:buClr>
              <a:buSzPts val="2000"/>
              <a:buNone/>
              <a:defRPr>
                <a:solidFill>
                  <a:schemeClr val="dk1"/>
                </a:solidFill>
              </a:defRPr>
            </a:lvl7pPr>
            <a:lvl8pPr lvl="7" algn="ctr">
              <a:lnSpc>
                <a:spcPct val="100000"/>
              </a:lnSpc>
              <a:spcBef>
                <a:spcPts val="400"/>
              </a:spcBef>
              <a:spcAft>
                <a:spcPts val="0"/>
              </a:spcAft>
              <a:buClr>
                <a:schemeClr val="dk1"/>
              </a:buClr>
              <a:buSzPts val="2000"/>
              <a:buNone/>
              <a:defRPr>
                <a:solidFill>
                  <a:schemeClr val="dk1"/>
                </a:solidFill>
              </a:defRPr>
            </a:lvl8pPr>
            <a:lvl9pPr lvl="8" algn="ctr">
              <a:lnSpc>
                <a:spcPct val="100000"/>
              </a:lnSpc>
              <a:spcBef>
                <a:spcPts val="400"/>
              </a:spcBef>
              <a:spcAft>
                <a:spcPts val="0"/>
              </a:spcAft>
              <a:buClr>
                <a:schemeClr val="dk1"/>
              </a:buClr>
              <a:buSzPts val="2000"/>
              <a:buNone/>
              <a:defRPr>
                <a:solidFill>
                  <a:schemeClr val="dk1"/>
                </a:solidFill>
              </a:defRPr>
            </a:lvl9pPr>
          </a:lstStyle>
          <a:p/>
        </p:txBody>
      </p:sp>
      <p:sp>
        <p:nvSpPr>
          <p:cNvPr id="28" name="Google Shape;28;p3"/>
          <p:cNvSpPr txBox="1"/>
          <p:nvPr>
            <p:ph idx="2" type="body"/>
          </p:nvPr>
        </p:nvSpPr>
        <p:spPr>
          <a:xfrm>
            <a:off x="1333184" y="6019189"/>
            <a:ext cx="3089275" cy="18000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240"/>
              </a:spcBef>
              <a:spcAft>
                <a:spcPts val="0"/>
              </a:spcAft>
              <a:buSzPts val="840"/>
              <a:buNone/>
              <a:defRPr sz="1200">
                <a:solidFill>
                  <a:schemeClr val="lt1"/>
                </a:solidFill>
                <a:latin typeface="Calibri"/>
                <a:ea typeface="Calibri"/>
                <a:cs typeface="Calibri"/>
                <a:sym typeface="Calibri"/>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29" name="Google Shape;29;p3"/>
          <p:cNvSpPr txBox="1"/>
          <p:nvPr>
            <p:ph idx="3" type="body"/>
          </p:nvPr>
        </p:nvSpPr>
        <p:spPr>
          <a:xfrm>
            <a:off x="1333184" y="6216807"/>
            <a:ext cx="3089275" cy="18000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240"/>
              </a:spcBef>
              <a:spcAft>
                <a:spcPts val="0"/>
              </a:spcAft>
              <a:buSzPts val="840"/>
              <a:buNone/>
              <a:defRPr sz="1200">
                <a:solidFill>
                  <a:schemeClr val="lt1"/>
                </a:solidFill>
                <a:latin typeface="Calibri"/>
                <a:ea typeface="Calibri"/>
                <a:cs typeface="Calibri"/>
                <a:sym typeface="Calibri"/>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30" name="Google Shape;30;p3"/>
          <p:cNvSpPr/>
          <p:nvPr>
            <p:ph idx="4" type="pic"/>
          </p:nvPr>
        </p:nvSpPr>
        <p:spPr>
          <a:xfrm>
            <a:off x="461983" y="5914642"/>
            <a:ext cx="576000" cy="576000"/>
          </a:xfrm>
          <a:prstGeom prst="ellipse">
            <a:avLst/>
          </a:prstGeom>
          <a:noFill/>
          <a:ln>
            <a:noFill/>
          </a:ln>
        </p:spPr>
        <p:txBody>
          <a:bodyPr anchorCtr="0" anchor="ctr" bIns="0" lIns="0" spcFirstLastPara="1" rIns="0" wrap="square" tIns="0">
            <a:noAutofit/>
          </a:bodyPr>
          <a:lstStyle>
            <a:lvl1pPr lvl="0" marR="0" rtl="0" algn="ctr">
              <a:lnSpc>
                <a:spcPct val="100000"/>
              </a:lnSpc>
              <a:spcBef>
                <a:spcPts val="180"/>
              </a:spcBef>
              <a:spcAft>
                <a:spcPts val="0"/>
              </a:spcAft>
              <a:buClr>
                <a:schemeClr val="lt2"/>
              </a:buClr>
              <a:buSzPts val="630"/>
              <a:buFont typeface="Arial"/>
              <a:buNone/>
              <a:defRPr b="0" i="0" sz="900" u="none" cap="none" strike="noStrike">
                <a:solidFill>
                  <a:schemeClr val="lt1"/>
                </a:solidFill>
                <a:latin typeface="Calibri"/>
                <a:ea typeface="Calibri"/>
                <a:cs typeface="Calibri"/>
                <a:sym typeface="Calibri"/>
              </a:defRPr>
            </a:lvl1pPr>
            <a:lvl2pPr lvl="1" marR="0" rtl="0" algn="l">
              <a:lnSpc>
                <a:spcPct val="100000"/>
              </a:lnSpc>
              <a:spcBef>
                <a:spcPts val="360"/>
              </a:spcBef>
              <a:spcAft>
                <a:spcPts val="0"/>
              </a:spcAft>
              <a:buClr>
                <a:schemeClr val="lt2"/>
              </a:buClr>
              <a:buSzPts val="1260"/>
              <a:buFont typeface="Arial"/>
              <a:buChar char="►"/>
              <a:defRPr b="0" i="0" sz="1800" u="none" cap="none" strike="noStrike">
                <a:solidFill>
                  <a:schemeClr val="lt1"/>
                </a:solidFill>
                <a:latin typeface="Calibri"/>
                <a:ea typeface="Calibri"/>
                <a:cs typeface="Calibri"/>
                <a:sym typeface="Calibri"/>
              </a:defRPr>
            </a:lvl2pPr>
            <a:lvl3pPr lvl="2" marR="0" rtl="0" algn="l">
              <a:lnSpc>
                <a:spcPct val="100000"/>
              </a:lnSpc>
              <a:spcBef>
                <a:spcPts val="320"/>
              </a:spcBef>
              <a:spcAft>
                <a:spcPts val="0"/>
              </a:spcAft>
              <a:buClr>
                <a:schemeClr val="lt2"/>
              </a:buClr>
              <a:buSzPts val="1120"/>
              <a:buFont typeface="Arial"/>
              <a:buChar char="►"/>
              <a:defRPr b="0" i="0" sz="1600" u="none" cap="none" strike="noStrike">
                <a:solidFill>
                  <a:schemeClr val="lt1"/>
                </a:solidFill>
                <a:latin typeface="Calibri"/>
                <a:ea typeface="Calibri"/>
                <a:cs typeface="Calibri"/>
                <a:sym typeface="Calibri"/>
              </a:defRPr>
            </a:lvl3pPr>
            <a:lvl4pPr lvl="3" marR="0" rtl="0" algn="l">
              <a:lnSpc>
                <a:spcPct val="100000"/>
              </a:lnSpc>
              <a:spcBef>
                <a:spcPts val="280"/>
              </a:spcBef>
              <a:spcAft>
                <a:spcPts val="0"/>
              </a:spcAft>
              <a:buClr>
                <a:schemeClr val="lt2"/>
              </a:buClr>
              <a:buSzPts val="980"/>
              <a:buFont typeface="Arial"/>
              <a:buChar char="►"/>
              <a:defRPr b="0" i="0" sz="1400" u="none" cap="none" strike="noStrike">
                <a:solidFill>
                  <a:schemeClr val="lt1"/>
                </a:solidFill>
                <a:latin typeface="Calibri"/>
                <a:ea typeface="Calibri"/>
                <a:cs typeface="Calibri"/>
                <a:sym typeface="Calibri"/>
              </a:defRPr>
            </a:lvl4pPr>
            <a:lvl5pPr lvl="4" marR="0" rtl="0" algn="l">
              <a:lnSpc>
                <a:spcPct val="100000"/>
              </a:lnSpc>
              <a:spcBef>
                <a:spcPts val="240"/>
              </a:spcBef>
              <a:spcAft>
                <a:spcPts val="0"/>
              </a:spcAft>
              <a:buClr>
                <a:schemeClr val="lt2"/>
              </a:buClr>
              <a:buSzPts val="840"/>
              <a:buFont typeface="Arial"/>
              <a:buChar char="►"/>
              <a:defRPr b="0" i="0" sz="1200" u="none" cap="none" strike="noStrike">
                <a:solidFill>
                  <a:schemeClr val="lt1"/>
                </a:solidFill>
                <a:latin typeface="Calibri"/>
                <a:ea typeface="Calibri"/>
                <a:cs typeface="Calibri"/>
                <a:sym typeface="Calibri"/>
              </a:defRPr>
            </a:lvl5pPr>
            <a:lvl6pPr lvl="5"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6pPr>
            <a:lvl7pPr lvl="6"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7pPr>
            <a:lvl8pPr lvl="7"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8pPr>
            <a:lvl9pPr lvl="8"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3">
  <p:cSld name="Divider 3">
    <p:spTree>
      <p:nvGrpSpPr>
        <p:cNvPr id="114" name="Shape 114"/>
        <p:cNvGrpSpPr/>
        <p:nvPr/>
      </p:nvGrpSpPr>
      <p:grpSpPr>
        <a:xfrm>
          <a:off x="0" y="0"/>
          <a:ext cx="0" cy="0"/>
          <a:chOff x="0" y="0"/>
          <a:chExt cx="0" cy="0"/>
        </a:xfrm>
      </p:grpSpPr>
      <p:pic>
        <p:nvPicPr>
          <p:cNvPr id="115" name="Google Shape;115;p21"/>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mpty" showMasterSp="0">
  <p:cSld name="Empty">
    <p:spTree>
      <p:nvGrpSpPr>
        <p:cNvPr id="116" name="Shape 116"/>
        <p:cNvGrpSpPr/>
        <p:nvPr/>
      </p:nvGrpSpPr>
      <p:grpSpPr>
        <a:xfrm>
          <a:off x="0" y="0"/>
          <a:ext cx="0" cy="0"/>
          <a:chOff x="0" y="0"/>
          <a:chExt cx="0" cy="0"/>
        </a:xfrm>
      </p:grpSpPr>
      <p:pic>
        <p:nvPicPr>
          <p:cNvPr id="117" name="Google Shape;117;p22"/>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Empty">
  <p:cSld name="1_Empty">
    <p:spTree>
      <p:nvGrpSpPr>
        <p:cNvPr id="118" name="Shape 118"/>
        <p:cNvGrpSpPr/>
        <p:nvPr/>
      </p:nvGrpSpPr>
      <p:grpSpPr>
        <a:xfrm>
          <a:off x="0" y="0"/>
          <a:ext cx="0" cy="0"/>
          <a:chOff x="0" y="0"/>
          <a:chExt cx="0" cy="0"/>
        </a:xfrm>
      </p:grpSpPr>
      <p:pic>
        <p:nvPicPr>
          <p:cNvPr id="119" name="Google Shape;119;p23"/>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120" name="Google Shape;120;p23"/>
          <p:cNvSpPr/>
          <p:nvPr>
            <p:ph idx="2" type="media"/>
          </p:nvPr>
        </p:nvSpPr>
        <p:spPr>
          <a:xfrm>
            <a:off x="0" y="0"/>
            <a:ext cx="12198350" cy="6858000"/>
          </a:xfrm>
          <a:prstGeom prst="rect">
            <a:avLst/>
          </a:prstGeom>
          <a:noFill/>
          <a:ln>
            <a:noFill/>
          </a:ln>
        </p:spPr>
        <p:txBody>
          <a:bodyPr anchorCtr="0" anchor="ctr" bIns="0" lIns="0" spcFirstLastPara="1" rIns="0" wrap="square" tIns="0">
            <a:noAutofit/>
          </a:bodyPr>
          <a:lstStyle>
            <a:lvl1pPr lvl="0" marR="0" rtl="0" algn="ctr">
              <a:lnSpc>
                <a:spcPct val="100000"/>
              </a:lnSpc>
              <a:spcBef>
                <a:spcPts val="400"/>
              </a:spcBef>
              <a:spcAft>
                <a:spcPts val="0"/>
              </a:spcAft>
              <a:buClr>
                <a:schemeClr val="lt2"/>
              </a:buClr>
              <a:buSzPts val="1400"/>
              <a:buFont typeface="Arial"/>
              <a:buNone/>
              <a:defRPr b="0" i="0" sz="2000" u="none" cap="none" strike="noStrike">
                <a:solidFill>
                  <a:schemeClr val="lt1"/>
                </a:solidFill>
                <a:latin typeface="Calibri"/>
                <a:ea typeface="Calibri"/>
                <a:cs typeface="Calibri"/>
                <a:sym typeface="Calibri"/>
              </a:defRPr>
            </a:lvl1pPr>
            <a:lvl2pPr lvl="1" marR="0" rtl="0" algn="l">
              <a:lnSpc>
                <a:spcPct val="100000"/>
              </a:lnSpc>
              <a:spcBef>
                <a:spcPts val="360"/>
              </a:spcBef>
              <a:spcAft>
                <a:spcPts val="0"/>
              </a:spcAft>
              <a:buClr>
                <a:schemeClr val="lt2"/>
              </a:buClr>
              <a:buSzPts val="1260"/>
              <a:buFont typeface="Arial"/>
              <a:buChar char="►"/>
              <a:defRPr b="0" i="0" sz="1800" u="none" cap="none" strike="noStrike">
                <a:solidFill>
                  <a:schemeClr val="lt1"/>
                </a:solidFill>
                <a:latin typeface="Calibri"/>
                <a:ea typeface="Calibri"/>
                <a:cs typeface="Calibri"/>
                <a:sym typeface="Calibri"/>
              </a:defRPr>
            </a:lvl2pPr>
            <a:lvl3pPr lvl="2" marR="0" rtl="0" algn="l">
              <a:lnSpc>
                <a:spcPct val="100000"/>
              </a:lnSpc>
              <a:spcBef>
                <a:spcPts val="320"/>
              </a:spcBef>
              <a:spcAft>
                <a:spcPts val="0"/>
              </a:spcAft>
              <a:buClr>
                <a:schemeClr val="lt2"/>
              </a:buClr>
              <a:buSzPts val="1120"/>
              <a:buFont typeface="Arial"/>
              <a:buChar char="►"/>
              <a:defRPr b="0" i="0" sz="1600" u="none" cap="none" strike="noStrike">
                <a:solidFill>
                  <a:schemeClr val="lt1"/>
                </a:solidFill>
                <a:latin typeface="Calibri"/>
                <a:ea typeface="Calibri"/>
                <a:cs typeface="Calibri"/>
                <a:sym typeface="Calibri"/>
              </a:defRPr>
            </a:lvl3pPr>
            <a:lvl4pPr lvl="3" marR="0" rtl="0" algn="l">
              <a:lnSpc>
                <a:spcPct val="100000"/>
              </a:lnSpc>
              <a:spcBef>
                <a:spcPts val="280"/>
              </a:spcBef>
              <a:spcAft>
                <a:spcPts val="0"/>
              </a:spcAft>
              <a:buClr>
                <a:schemeClr val="lt2"/>
              </a:buClr>
              <a:buSzPts val="980"/>
              <a:buFont typeface="Arial"/>
              <a:buChar char="►"/>
              <a:defRPr b="0" i="0" sz="1400" u="none" cap="none" strike="noStrike">
                <a:solidFill>
                  <a:schemeClr val="lt1"/>
                </a:solidFill>
                <a:latin typeface="Calibri"/>
                <a:ea typeface="Calibri"/>
                <a:cs typeface="Calibri"/>
                <a:sym typeface="Calibri"/>
              </a:defRPr>
            </a:lvl4pPr>
            <a:lvl5pPr lvl="4" marR="0" rtl="0" algn="l">
              <a:lnSpc>
                <a:spcPct val="100000"/>
              </a:lnSpc>
              <a:spcBef>
                <a:spcPts val="240"/>
              </a:spcBef>
              <a:spcAft>
                <a:spcPts val="0"/>
              </a:spcAft>
              <a:buClr>
                <a:schemeClr val="lt2"/>
              </a:buClr>
              <a:buSzPts val="840"/>
              <a:buFont typeface="Arial"/>
              <a:buChar char="►"/>
              <a:defRPr b="0" i="0" sz="1200" u="none" cap="none" strike="noStrike">
                <a:solidFill>
                  <a:schemeClr val="lt1"/>
                </a:solidFill>
                <a:latin typeface="Calibri"/>
                <a:ea typeface="Calibri"/>
                <a:cs typeface="Calibri"/>
                <a:sym typeface="Calibri"/>
              </a:defRPr>
            </a:lvl5pPr>
            <a:lvl6pPr lvl="5"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6pPr>
            <a:lvl7pPr lvl="6"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7pPr>
            <a:lvl8pPr lvl="7"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8pPr>
            <a:lvl9pPr lvl="8"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inal legal text" showMasterSp="0">
  <p:cSld name="Final legal text">
    <p:spTree>
      <p:nvGrpSpPr>
        <p:cNvPr id="121" name="Shape 121"/>
        <p:cNvGrpSpPr/>
        <p:nvPr/>
      </p:nvGrpSpPr>
      <p:grpSpPr>
        <a:xfrm>
          <a:off x="0" y="0"/>
          <a:ext cx="0" cy="0"/>
          <a:chOff x="0" y="0"/>
          <a:chExt cx="0" cy="0"/>
        </a:xfrm>
      </p:grpSpPr>
      <p:pic>
        <p:nvPicPr>
          <p:cNvPr id="122" name="Google Shape;122;p24"/>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123" name="Google Shape;123;p24"/>
          <p:cNvSpPr txBox="1"/>
          <p:nvPr>
            <p:ph idx="1" type="body"/>
          </p:nvPr>
        </p:nvSpPr>
        <p:spPr>
          <a:xfrm>
            <a:off x="607799" y="719139"/>
            <a:ext cx="4677635" cy="5210062"/>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840"/>
              </a:spcBef>
              <a:spcAft>
                <a:spcPts val="0"/>
              </a:spcAft>
              <a:buSzPts val="1200"/>
              <a:buNone/>
              <a:defRPr sz="1200">
                <a:solidFill>
                  <a:schemeClr val="lt1"/>
                </a:solidFill>
                <a:latin typeface="Calibri"/>
                <a:ea typeface="Calibri"/>
                <a:cs typeface="Calibri"/>
                <a:sym typeface="Calibri"/>
              </a:defRPr>
            </a:lvl1pPr>
            <a:lvl2pPr indent="-228600" lvl="1" marL="914400" algn="l">
              <a:lnSpc>
                <a:spcPct val="100000"/>
              </a:lnSpc>
              <a:spcBef>
                <a:spcPts val="0"/>
              </a:spcBef>
              <a:spcAft>
                <a:spcPts val="0"/>
              </a:spcAft>
              <a:buSzPts val="900"/>
              <a:buNone/>
              <a:defRPr b="1" sz="900">
                <a:solidFill>
                  <a:schemeClr val="lt1"/>
                </a:solidFill>
                <a:latin typeface="Calibri"/>
                <a:ea typeface="Calibri"/>
                <a:cs typeface="Calibri"/>
                <a:sym typeface="Calibri"/>
              </a:defRPr>
            </a:lvl2pPr>
            <a:lvl3pPr indent="-268605" lvl="2" marL="1371600" algn="l">
              <a:lnSpc>
                <a:spcPct val="100000"/>
              </a:lnSpc>
              <a:spcBef>
                <a:spcPts val="0"/>
              </a:spcBef>
              <a:spcAft>
                <a:spcPts val="0"/>
              </a:spcAft>
              <a:buClr>
                <a:schemeClr val="dk2"/>
              </a:buClr>
              <a:buSzPts val="630"/>
              <a:buFont typeface="Arial"/>
              <a:buChar char="►"/>
              <a:defRPr b="1" sz="900">
                <a:solidFill>
                  <a:schemeClr val="lt1"/>
                </a:solidFill>
                <a:latin typeface="Calibri"/>
                <a:ea typeface="Calibri"/>
                <a:cs typeface="Calibri"/>
                <a:sym typeface="Calibri"/>
              </a:defRPr>
            </a:lvl3pPr>
            <a:lvl4pPr indent="-228600" lvl="3" marL="1828800" algn="l">
              <a:lnSpc>
                <a:spcPct val="100000"/>
              </a:lnSpc>
              <a:spcBef>
                <a:spcPts val="0"/>
              </a:spcBef>
              <a:spcAft>
                <a:spcPts val="0"/>
              </a:spcAft>
              <a:buSzPts val="800"/>
              <a:buNone/>
              <a:defRPr sz="800">
                <a:solidFill>
                  <a:schemeClr val="lt1"/>
                </a:solidFill>
                <a:latin typeface="Calibri"/>
                <a:ea typeface="Calibri"/>
                <a:cs typeface="Calibri"/>
                <a:sym typeface="Calibri"/>
              </a:defRPr>
            </a:lvl4pPr>
            <a:lvl5pPr indent="-264160" lvl="4" marL="2286000" algn="l">
              <a:lnSpc>
                <a:spcPct val="100000"/>
              </a:lnSpc>
              <a:spcBef>
                <a:spcPts val="0"/>
              </a:spcBef>
              <a:spcAft>
                <a:spcPts val="0"/>
              </a:spcAft>
              <a:buClr>
                <a:schemeClr val="dk2"/>
              </a:buClr>
              <a:buSzPts val="560"/>
              <a:buFont typeface="Arial"/>
              <a:buChar char="►"/>
              <a:defRPr sz="800">
                <a:solidFill>
                  <a:schemeClr val="lt1"/>
                </a:solidFill>
                <a:latin typeface="Calibri"/>
                <a:ea typeface="Calibri"/>
                <a:cs typeface="Calibri"/>
                <a:sym typeface="Calibri"/>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howMasterSp="0">
  <p:cSld name="Blank">
    <p:spTree>
      <p:nvGrpSpPr>
        <p:cNvPr id="124" name="Shape 124"/>
        <p:cNvGrpSpPr/>
        <p:nvPr/>
      </p:nvGrpSpPr>
      <p:grpSpPr>
        <a:xfrm>
          <a:off x="0" y="0"/>
          <a:ext cx="0" cy="0"/>
          <a:chOff x="0" y="0"/>
          <a:chExt cx="0" cy="0"/>
        </a:xfrm>
      </p:grpSpPr>
      <p:pic>
        <p:nvPicPr>
          <p:cNvPr id="125" name="Google Shape;125;p25"/>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Standard slide_no bullets">
  <p:cSld name="1_Standard slide_no bullets">
    <p:spTree>
      <p:nvGrpSpPr>
        <p:cNvPr id="31" name="Shape 31"/>
        <p:cNvGrpSpPr/>
        <p:nvPr/>
      </p:nvGrpSpPr>
      <p:grpSpPr>
        <a:xfrm>
          <a:off x="0" y="0"/>
          <a:ext cx="0" cy="0"/>
          <a:chOff x="0" y="0"/>
          <a:chExt cx="0" cy="0"/>
        </a:xfrm>
      </p:grpSpPr>
      <p:cxnSp>
        <p:nvCxnSpPr>
          <p:cNvPr id="32" name="Google Shape;32;p4"/>
          <p:cNvCxnSpPr/>
          <p:nvPr/>
        </p:nvCxnSpPr>
        <p:spPr>
          <a:xfrm>
            <a:off x="609600" y="908050"/>
            <a:ext cx="10980738" cy="0"/>
          </a:xfrm>
          <a:prstGeom prst="straightConnector1">
            <a:avLst/>
          </a:prstGeom>
          <a:noFill/>
          <a:ln cap="flat" cmpd="sng" w="19050">
            <a:solidFill>
              <a:schemeClr val="lt2"/>
            </a:solidFill>
            <a:prstDash val="solid"/>
            <a:round/>
            <a:headEnd len="sm" w="sm" type="none"/>
            <a:tailEnd len="sm" w="sm" type="none"/>
          </a:ln>
        </p:spPr>
      </p:cxnSp>
      <p:pic>
        <p:nvPicPr>
          <p:cNvPr id="33" name="Google Shape;33;p4"/>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34" name="Google Shape;34;p4"/>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a:solidFill>
                  <a:schemeClr val="lt1"/>
                </a:solidFill>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35" name="Google Shape;35;p4"/>
          <p:cNvSpPr txBox="1"/>
          <p:nvPr>
            <p:ph idx="1" type="body"/>
          </p:nvPr>
        </p:nvSpPr>
        <p:spPr>
          <a:xfrm>
            <a:off x="7133461" y="3813288"/>
            <a:ext cx="3089275" cy="18000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240"/>
              </a:spcBef>
              <a:spcAft>
                <a:spcPts val="0"/>
              </a:spcAft>
              <a:buSzPts val="840"/>
              <a:buNone/>
              <a:defRPr sz="1200">
                <a:solidFill>
                  <a:schemeClr val="lt1"/>
                </a:solidFill>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36" name="Google Shape;36;p4"/>
          <p:cNvSpPr txBox="1"/>
          <p:nvPr>
            <p:ph idx="2" type="body"/>
          </p:nvPr>
        </p:nvSpPr>
        <p:spPr>
          <a:xfrm>
            <a:off x="7133461" y="4055931"/>
            <a:ext cx="3089275" cy="18000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240"/>
              </a:spcBef>
              <a:spcAft>
                <a:spcPts val="0"/>
              </a:spcAft>
              <a:buSzPts val="840"/>
              <a:buNone/>
              <a:defRPr sz="1200">
                <a:solidFill>
                  <a:schemeClr val="lt1"/>
                </a:solidFill>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37" name="Google Shape;37;p4"/>
          <p:cNvSpPr/>
          <p:nvPr>
            <p:ph idx="3" type="pic"/>
          </p:nvPr>
        </p:nvSpPr>
        <p:spPr>
          <a:xfrm>
            <a:off x="6123007" y="3578083"/>
            <a:ext cx="778959" cy="778959"/>
          </a:xfrm>
          <a:prstGeom prst="ellipse">
            <a:avLst/>
          </a:prstGeom>
          <a:noFill/>
          <a:ln>
            <a:noFill/>
          </a:ln>
        </p:spPr>
        <p:txBody>
          <a:bodyPr anchorCtr="0" anchor="ctr" bIns="0" lIns="0" spcFirstLastPara="1" rIns="0" wrap="square" tIns="0">
            <a:noAutofit/>
          </a:bodyPr>
          <a:lstStyle>
            <a:lvl1pPr lvl="0" marR="0" rtl="0" algn="ctr">
              <a:lnSpc>
                <a:spcPct val="100000"/>
              </a:lnSpc>
              <a:spcBef>
                <a:spcPts val="180"/>
              </a:spcBef>
              <a:spcAft>
                <a:spcPts val="0"/>
              </a:spcAft>
              <a:buClr>
                <a:schemeClr val="lt2"/>
              </a:buClr>
              <a:buSzPts val="630"/>
              <a:buFont typeface="Arial"/>
              <a:buNone/>
              <a:defRPr b="0" i="0" sz="900" u="none" cap="none" strike="noStrike">
                <a:solidFill>
                  <a:schemeClr val="lt1"/>
                </a:solidFill>
                <a:latin typeface="Calibri"/>
                <a:ea typeface="Calibri"/>
                <a:cs typeface="Calibri"/>
                <a:sym typeface="Calibri"/>
              </a:defRPr>
            </a:lvl1pPr>
            <a:lvl2pPr lvl="1" marR="0" rtl="0" algn="l">
              <a:lnSpc>
                <a:spcPct val="100000"/>
              </a:lnSpc>
              <a:spcBef>
                <a:spcPts val="360"/>
              </a:spcBef>
              <a:spcAft>
                <a:spcPts val="0"/>
              </a:spcAft>
              <a:buClr>
                <a:schemeClr val="lt2"/>
              </a:buClr>
              <a:buSzPts val="1260"/>
              <a:buFont typeface="Arial"/>
              <a:buChar char="►"/>
              <a:defRPr b="0" i="0" sz="1800" u="none" cap="none" strike="noStrike">
                <a:solidFill>
                  <a:schemeClr val="lt1"/>
                </a:solidFill>
                <a:latin typeface="Calibri"/>
                <a:ea typeface="Calibri"/>
                <a:cs typeface="Calibri"/>
                <a:sym typeface="Calibri"/>
              </a:defRPr>
            </a:lvl2pPr>
            <a:lvl3pPr lvl="2" marR="0" rtl="0" algn="l">
              <a:lnSpc>
                <a:spcPct val="100000"/>
              </a:lnSpc>
              <a:spcBef>
                <a:spcPts val="320"/>
              </a:spcBef>
              <a:spcAft>
                <a:spcPts val="0"/>
              </a:spcAft>
              <a:buClr>
                <a:schemeClr val="lt2"/>
              </a:buClr>
              <a:buSzPts val="1120"/>
              <a:buFont typeface="Arial"/>
              <a:buChar char="►"/>
              <a:defRPr b="0" i="0" sz="1600" u="none" cap="none" strike="noStrike">
                <a:solidFill>
                  <a:schemeClr val="lt1"/>
                </a:solidFill>
                <a:latin typeface="Calibri"/>
                <a:ea typeface="Calibri"/>
                <a:cs typeface="Calibri"/>
                <a:sym typeface="Calibri"/>
              </a:defRPr>
            </a:lvl3pPr>
            <a:lvl4pPr lvl="3" marR="0" rtl="0" algn="l">
              <a:lnSpc>
                <a:spcPct val="100000"/>
              </a:lnSpc>
              <a:spcBef>
                <a:spcPts val="280"/>
              </a:spcBef>
              <a:spcAft>
                <a:spcPts val="0"/>
              </a:spcAft>
              <a:buClr>
                <a:schemeClr val="lt2"/>
              </a:buClr>
              <a:buSzPts val="980"/>
              <a:buFont typeface="Arial"/>
              <a:buChar char="►"/>
              <a:defRPr b="0" i="0" sz="1400" u="none" cap="none" strike="noStrike">
                <a:solidFill>
                  <a:schemeClr val="lt1"/>
                </a:solidFill>
                <a:latin typeface="Calibri"/>
                <a:ea typeface="Calibri"/>
                <a:cs typeface="Calibri"/>
                <a:sym typeface="Calibri"/>
              </a:defRPr>
            </a:lvl4pPr>
            <a:lvl5pPr lvl="4" marR="0" rtl="0" algn="l">
              <a:lnSpc>
                <a:spcPct val="100000"/>
              </a:lnSpc>
              <a:spcBef>
                <a:spcPts val="240"/>
              </a:spcBef>
              <a:spcAft>
                <a:spcPts val="0"/>
              </a:spcAft>
              <a:buClr>
                <a:schemeClr val="lt2"/>
              </a:buClr>
              <a:buSzPts val="840"/>
              <a:buFont typeface="Arial"/>
              <a:buChar char="►"/>
              <a:defRPr b="0" i="0" sz="1200" u="none" cap="none" strike="noStrike">
                <a:solidFill>
                  <a:schemeClr val="lt1"/>
                </a:solidFill>
                <a:latin typeface="Calibri"/>
                <a:ea typeface="Calibri"/>
                <a:cs typeface="Calibri"/>
                <a:sym typeface="Calibri"/>
              </a:defRPr>
            </a:lvl5pPr>
            <a:lvl6pPr lvl="5"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6pPr>
            <a:lvl7pPr lvl="6"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7pPr>
            <a:lvl8pPr lvl="7"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8pPr>
            <a:lvl9pPr lvl="8"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9pPr>
          </a:lstStyle>
          <a:p/>
        </p:txBody>
      </p:sp>
      <p:sp>
        <p:nvSpPr>
          <p:cNvPr id="38" name="Google Shape;38;p4"/>
          <p:cNvSpPr txBox="1"/>
          <p:nvPr>
            <p:ph idx="4" type="body"/>
          </p:nvPr>
        </p:nvSpPr>
        <p:spPr>
          <a:xfrm>
            <a:off x="6123008" y="1137920"/>
            <a:ext cx="5465425" cy="373807"/>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400"/>
              </a:spcBef>
              <a:spcAft>
                <a:spcPts val="0"/>
              </a:spcAft>
              <a:buSzPts val="1400"/>
              <a:buNone/>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39" name="Google Shape;39;p4"/>
          <p:cNvSpPr txBox="1"/>
          <p:nvPr>
            <p:ph idx="5" type="body"/>
          </p:nvPr>
        </p:nvSpPr>
        <p:spPr>
          <a:xfrm>
            <a:off x="6123008" y="1635009"/>
            <a:ext cx="5465425" cy="1611554"/>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320"/>
              </a:spcBef>
              <a:spcAft>
                <a:spcPts val="0"/>
              </a:spcAft>
              <a:buSzPts val="1120"/>
              <a:buNone/>
              <a:defRPr sz="1600"/>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andard slide">
  <p:cSld name="Standard slide">
    <p:spTree>
      <p:nvGrpSpPr>
        <p:cNvPr id="40" name="Shape 40"/>
        <p:cNvGrpSpPr/>
        <p:nvPr/>
      </p:nvGrpSpPr>
      <p:grpSpPr>
        <a:xfrm>
          <a:off x="0" y="0"/>
          <a:ext cx="0" cy="0"/>
          <a:chOff x="0" y="0"/>
          <a:chExt cx="0" cy="0"/>
        </a:xfrm>
      </p:grpSpPr>
      <p:cxnSp>
        <p:nvCxnSpPr>
          <p:cNvPr id="41" name="Google Shape;41;p5"/>
          <p:cNvCxnSpPr/>
          <p:nvPr/>
        </p:nvCxnSpPr>
        <p:spPr>
          <a:xfrm>
            <a:off x="609600" y="908050"/>
            <a:ext cx="10980738" cy="0"/>
          </a:xfrm>
          <a:prstGeom prst="straightConnector1">
            <a:avLst/>
          </a:prstGeom>
          <a:noFill/>
          <a:ln cap="flat" cmpd="sng" w="28575">
            <a:solidFill>
              <a:schemeClr val="lt2"/>
            </a:solidFill>
            <a:prstDash val="solid"/>
            <a:round/>
            <a:headEnd len="sm" w="sm" type="none"/>
            <a:tailEnd len="sm" w="sm" type="none"/>
          </a:ln>
        </p:spPr>
      </p:cxnSp>
      <p:pic>
        <p:nvPicPr>
          <p:cNvPr id="42" name="Google Shape;42;p5"/>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43" name="Google Shape;43;p5"/>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sz="2400">
                <a:solidFill>
                  <a:schemeClr val="lt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44" name="Google Shape;44;p5"/>
          <p:cNvSpPr txBox="1"/>
          <p:nvPr>
            <p:ph idx="1" type="body"/>
          </p:nvPr>
        </p:nvSpPr>
        <p:spPr>
          <a:xfrm>
            <a:off x="609918" y="1137920"/>
            <a:ext cx="10978515" cy="4947920"/>
          </a:xfrm>
          <a:prstGeom prst="rect">
            <a:avLst/>
          </a:prstGeom>
          <a:noFill/>
          <a:ln>
            <a:noFill/>
          </a:ln>
        </p:spPr>
        <p:txBody>
          <a:bodyPr anchorCtr="0" anchor="t" bIns="0" lIns="0" spcFirstLastPara="1" rIns="0" wrap="square" tIns="0">
            <a:noAutofit/>
          </a:bodyPr>
          <a:lstStyle>
            <a:lvl1pPr indent="-317500" lvl="0" marL="457200" algn="l">
              <a:lnSpc>
                <a:spcPct val="100000"/>
              </a:lnSpc>
              <a:spcBef>
                <a:spcPts val="400"/>
              </a:spcBef>
              <a:spcAft>
                <a:spcPts val="0"/>
              </a:spcAft>
              <a:buClr>
                <a:schemeClr val="lt2"/>
              </a:buClr>
              <a:buSzPts val="1400"/>
              <a:buChar char="►"/>
              <a:defRPr>
                <a:latin typeface="Calibri"/>
                <a:ea typeface="Calibri"/>
                <a:cs typeface="Calibri"/>
                <a:sym typeface="Calibri"/>
              </a:defRPr>
            </a:lvl1pPr>
            <a:lvl2pPr indent="-308610" lvl="1" marL="914400" algn="l">
              <a:lnSpc>
                <a:spcPct val="100000"/>
              </a:lnSpc>
              <a:spcBef>
                <a:spcPts val="360"/>
              </a:spcBef>
              <a:spcAft>
                <a:spcPts val="0"/>
              </a:spcAft>
              <a:buClr>
                <a:schemeClr val="lt2"/>
              </a:buClr>
              <a:buSzPts val="1260"/>
              <a:buChar char="►"/>
              <a:defRPr>
                <a:latin typeface="Calibri"/>
                <a:ea typeface="Calibri"/>
                <a:cs typeface="Calibri"/>
                <a:sym typeface="Calibri"/>
              </a:defRPr>
            </a:lvl2pPr>
            <a:lvl3pPr indent="-299719" lvl="2" marL="1371600" algn="l">
              <a:lnSpc>
                <a:spcPct val="100000"/>
              </a:lnSpc>
              <a:spcBef>
                <a:spcPts val="320"/>
              </a:spcBef>
              <a:spcAft>
                <a:spcPts val="0"/>
              </a:spcAft>
              <a:buClr>
                <a:schemeClr val="lt2"/>
              </a:buClr>
              <a:buSzPts val="1120"/>
              <a:buChar char="►"/>
              <a:defRPr>
                <a:latin typeface="Calibri"/>
                <a:ea typeface="Calibri"/>
                <a:cs typeface="Calibri"/>
                <a:sym typeface="Calibri"/>
              </a:defRPr>
            </a:lvl3pPr>
            <a:lvl4pPr indent="-290830" lvl="3" marL="1828800" algn="l">
              <a:lnSpc>
                <a:spcPct val="100000"/>
              </a:lnSpc>
              <a:spcBef>
                <a:spcPts val="280"/>
              </a:spcBef>
              <a:spcAft>
                <a:spcPts val="0"/>
              </a:spcAft>
              <a:buClr>
                <a:schemeClr val="lt2"/>
              </a:buClr>
              <a:buSzPts val="980"/>
              <a:buChar char="►"/>
              <a:defRPr>
                <a:latin typeface="Calibri"/>
                <a:ea typeface="Calibri"/>
                <a:cs typeface="Calibri"/>
                <a:sym typeface="Calibri"/>
              </a:defRPr>
            </a:lvl4pPr>
            <a:lvl5pPr indent="-281939" lvl="4" marL="2286000" algn="l">
              <a:lnSpc>
                <a:spcPct val="100000"/>
              </a:lnSpc>
              <a:spcBef>
                <a:spcPts val="240"/>
              </a:spcBef>
              <a:spcAft>
                <a:spcPts val="0"/>
              </a:spcAft>
              <a:buClr>
                <a:schemeClr val="lt2"/>
              </a:buClr>
              <a:buSzPts val="840"/>
              <a:buChar char="►"/>
              <a:defRPr>
                <a:latin typeface="Calibri"/>
                <a:ea typeface="Calibri"/>
                <a:cs typeface="Calibri"/>
                <a:sym typeface="Calibri"/>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pproved question wide" showMasterSp="0">
  <p:cSld name="Approved question wide">
    <p:spTree>
      <p:nvGrpSpPr>
        <p:cNvPr id="45" name="Shape 45"/>
        <p:cNvGrpSpPr/>
        <p:nvPr/>
      </p:nvGrpSpPr>
      <p:grpSpPr>
        <a:xfrm>
          <a:off x="0" y="0"/>
          <a:ext cx="0" cy="0"/>
          <a:chOff x="0" y="0"/>
          <a:chExt cx="0" cy="0"/>
        </a:xfrm>
      </p:grpSpPr>
      <p:pic>
        <p:nvPicPr>
          <p:cNvPr id="46" name="Google Shape;46;p6"/>
          <p:cNvPicPr preferRelativeResize="0"/>
          <p:nvPr/>
        </p:nvPicPr>
        <p:blipFill rotWithShape="1">
          <a:blip r:embed="rId2">
            <a:alphaModFix/>
          </a:blip>
          <a:srcRect b="0" l="0" r="0" t="0"/>
          <a:stretch/>
        </p:blipFill>
        <p:spPr>
          <a:xfrm>
            <a:off x="10758488" y="0"/>
            <a:ext cx="1439862" cy="1439863"/>
          </a:xfrm>
          <a:prstGeom prst="rect">
            <a:avLst/>
          </a:prstGeom>
          <a:noFill/>
          <a:ln>
            <a:noFill/>
          </a:ln>
        </p:spPr>
      </p:pic>
      <p:sp>
        <p:nvSpPr>
          <p:cNvPr id="47" name="Google Shape;47;p6"/>
          <p:cNvSpPr txBox="1"/>
          <p:nvPr>
            <p:ph type="ctrTitle"/>
          </p:nvPr>
        </p:nvSpPr>
        <p:spPr>
          <a:xfrm>
            <a:off x="944880" y="2158329"/>
            <a:ext cx="4783882" cy="86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b="0" sz="3000">
                <a:solidFill>
                  <a:schemeClr val="lt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48" name="Google Shape;48;p6"/>
          <p:cNvSpPr txBox="1"/>
          <p:nvPr>
            <p:ph idx="1" type="subTitle"/>
          </p:nvPr>
        </p:nvSpPr>
        <p:spPr>
          <a:xfrm>
            <a:off x="945072" y="3200329"/>
            <a:ext cx="4808028" cy="645742"/>
          </a:xfrm>
          <a:prstGeom prst="rect">
            <a:avLst/>
          </a:prstGeom>
          <a:noFill/>
          <a:ln>
            <a:noFill/>
          </a:ln>
        </p:spPr>
        <p:txBody>
          <a:bodyPr anchorCtr="0" anchor="t" bIns="0" lIns="0" spcFirstLastPara="1" rIns="0" wrap="square" tIns="0">
            <a:noAutofit/>
          </a:bodyPr>
          <a:lstStyle>
            <a:lvl1pPr lvl="0" algn="l">
              <a:lnSpc>
                <a:spcPct val="100000"/>
              </a:lnSpc>
              <a:spcBef>
                <a:spcPts val="400"/>
              </a:spcBef>
              <a:spcAft>
                <a:spcPts val="0"/>
              </a:spcAft>
              <a:buSzPts val="1400"/>
              <a:buNone/>
              <a:defRPr sz="2000">
                <a:solidFill>
                  <a:schemeClr val="lt1"/>
                </a:solidFill>
                <a:latin typeface="Calibri"/>
                <a:ea typeface="Calibri"/>
                <a:cs typeface="Calibri"/>
                <a:sym typeface="Calibri"/>
              </a:defRPr>
            </a:lvl1pPr>
            <a:lvl2pPr lvl="1" algn="l">
              <a:lnSpc>
                <a:spcPct val="100000"/>
              </a:lnSpc>
              <a:spcBef>
                <a:spcPts val="320"/>
              </a:spcBef>
              <a:spcAft>
                <a:spcPts val="0"/>
              </a:spcAft>
              <a:buSzPts val="1120"/>
              <a:buNone/>
              <a:defRPr sz="1600">
                <a:solidFill>
                  <a:srgbClr val="FEFEFE"/>
                </a:solidFill>
              </a:defRPr>
            </a:lvl2pPr>
            <a:lvl3pPr lvl="2" algn="ctr">
              <a:lnSpc>
                <a:spcPct val="100000"/>
              </a:lnSpc>
              <a:spcBef>
                <a:spcPts val="320"/>
              </a:spcBef>
              <a:spcAft>
                <a:spcPts val="0"/>
              </a:spcAft>
              <a:buSzPts val="1120"/>
              <a:buNone/>
              <a:defRPr>
                <a:solidFill>
                  <a:schemeClr val="dk1"/>
                </a:solidFill>
              </a:defRPr>
            </a:lvl3pPr>
            <a:lvl4pPr lvl="3" algn="ctr">
              <a:lnSpc>
                <a:spcPct val="100000"/>
              </a:lnSpc>
              <a:spcBef>
                <a:spcPts val="280"/>
              </a:spcBef>
              <a:spcAft>
                <a:spcPts val="0"/>
              </a:spcAft>
              <a:buSzPts val="980"/>
              <a:buNone/>
              <a:defRPr>
                <a:solidFill>
                  <a:schemeClr val="dk1"/>
                </a:solidFill>
              </a:defRPr>
            </a:lvl4pPr>
            <a:lvl5pPr lvl="4" algn="ctr">
              <a:lnSpc>
                <a:spcPct val="100000"/>
              </a:lnSpc>
              <a:spcBef>
                <a:spcPts val="240"/>
              </a:spcBef>
              <a:spcAft>
                <a:spcPts val="0"/>
              </a:spcAft>
              <a:buSzPts val="840"/>
              <a:buNone/>
              <a:defRPr>
                <a:solidFill>
                  <a:schemeClr val="dk1"/>
                </a:solidFill>
              </a:defRPr>
            </a:lvl5pPr>
            <a:lvl6pPr lvl="5" algn="ctr">
              <a:lnSpc>
                <a:spcPct val="100000"/>
              </a:lnSpc>
              <a:spcBef>
                <a:spcPts val="400"/>
              </a:spcBef>
              <a:spcAft>
                <a:spcPts val="0"/>
              </a:spcAft>
              <a:buClr>
                <a:schemeClr val="dk1"/>
              </a:buClr>
              <a:buSzPts val="2000"/>
              <a:buNone/>
              <a:defRPr>
                <a:solidFill>
                  <a:schemeClr val="dk1"/>
                </a:solidFill>
              </a:defRPr>
            </a:lvl6pPr>
            <a:lvl7pPr lvl="6" algn="ctr">
              <a:lnSpc>
                <a:spcPct val="100000"/>
              </a:lnSpc>
              <a:spcBef>
                <a:spcPts val="400"/>
              </a:spcBef>
              <a:spcAft>
                <a:spcPts val="0"/>
              </a:spcAft>
              <a:buClr>
                <a:schemeClr val="dk1"/>
              </a:buClr>
              <a:buSzPts val="2000"/>
              <a:buNone/>
              <a:defRPr>
                <a:solidFill>
                  <a:schemeClr val="dk1"/>
                </a:solidFill>
              </a:defRPr>
            </a:lvl7pPr>
            <a:lvl8pPr lvl="7" algn="ctr">
              <a:lnSpc>
                <a:spcPct val="100000"/>
              </a:lnSpc>
              <a:spcBef>
                <a:spcPts val="400"/>
              </a:spcBef>
              <a:spcAft>
                <a:spcPts val="0"/>
              </a:spcAft>
              <a:buClr>
                <a:schemeClr val="dk1"/>
              </a:buClr>
              <a:buSzPts val="2000"/>
              <a:buNone/>
              <a:defRPr>
                <a:solidFill>
                  <a:schemeClr val="dk1"/>
                </a:solidFill>
              </a:defRPr>
            </a:lvl8pPr>
            <a:lvl9pPr lvl="8" algn="ctr">
              <a:lnSpc>
                <a:spcPct val="100000"/>
              </a:lnSpc>
              <a:spcBef>
                <a:spcPts val="400"/>
              </a:spcBef>
              <a:spcAft>
                <a:spcPts val="0"/>
              </a:spcAft>
              <a:buClr>
                <a:schemeClr val="dk1"/>
              </a:buClr>
              <a:buSzPts val="2000"/>
              <a:buNone/>
              <a:defRPr>
                <a:solidFill>
                  <a:schemeClr val="dk1"/>
                </a:solidFil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Standard slide">
  <p:cSld name="3_Standard slide">
    <p:spTree>
      <p:nvGrpSpPr>
        <p:cNvPr id="49" name="Shape 49"/>
        <p:cNvGrpSpPr/>
        <p:nvPr/>
      </p:nvGrpSpPr>
      <p:grpSpPr>
        <a:xfrm>
          <a:off x="0" y="0"/>
          <a:ext cx="0" cy="0"/>
          <a:chOff x="0" y="0"/>
          <a:chExt cx="0" cy="0"/>
        </a:xfrm>
      </p:grpSpPr>
      <p:cxnSp>
        <p:nvCxnSpPr>
          <p:cNvPr id="50" name="Google Shape;50;p7"/>
          <p:cNvCxnSpPr/>
          <p:nvPr/>
        </p:nvCxnSpPr>
        <p:spPr>
          <a:xfrm>
            <a:off x="609600" y="908050"/>
            <a:ext cx="10980738" cy="0"/>
          </a:xfrm>
          <a:prstGeom prst="straightConnector1">
            <a:avLst/>
          </a:prstGeom>
          <a:noFill/>
          <a:ln cap="flat" cmpd="sng" w="19050">
            <a:solidFill>
              <a:schemeClr val="lt2"/>
            </a:solidFill>
            <a:prstDash val="solid"/>
            <a:round/>
            <a:headEnd len="sm" w="sm" type="none"/>
            <a:tailEnd len="sm" w="sm" type="none"/>
          </a:ln>
        </p:spPr>
      </p:cxnSp>
      <p:pic>
        <p:nvPicPr>
          <p:cNvPr id="51" name="Google Shape;51;p7"/>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52" name="Google Shape;52;p7"/>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sz="2400">
                <a:solidFill>
                  <a:schemeClr val="lt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Standard slide">
  <p:cSld name="2_Standard slide">
    <p:spTree>
      <p:nvGrpSpPr>
        <p:cNvPr id="53" name="Shape 53"/>
        <p:cNvGrpSpPr/>
        <p:nvPr/>
      </p:nvGrpSpPr>
      <p:grpSpPr>
        <a:xfrm>
          <a:off x="0" y="0"/>
          <a:ext cx="0" cy="0"/>
          <a:chOff x="0" y="0"/>
          <a:chExt cx="0" cy="0"/>
        </a:xfrm>
      </p:grpSpPr>
      <p:cxnSp>
        <p:nvCxnSpPr>
          <p:cNvPr id="54" name="Google Shape;54;p8"/>
          <p:cNvCxnSpPr/>
          <p:nvPr/>
        </p:nvCxnSpPr>
        <p:spPr>
          <a:xfrm>
            <a:off x="609600" y="908050"/>
            <a:ext cx="7724775" cy="0"/>
          </a:xfrm>
          <a:prstGeom prst="straightConnector1">
            <a:avLst/>
          </a:prstGeom>
          <a:noFill/>
          <a:ln cap="flat" cmpd="sng" w="19050">
            <a:solidFill>
              <a:schemeClr val="lt2"/>
            </a:solidFill>
            <a:prstDash val="solid"/>
            <a:round/>
            <a:headEnd len="sm" w="sm" type="none"/>
            <a:tailEnd len="sm" w="sm" type="none"/>
          </a:ln>
        </p:spPr>
      </p:cxnSp>
      <p:pic>
        <p:nvPicPr>
          <p:cNvPr id="55" name="Google Shape;55;p8"/>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56" name="Google Shape;56;p8"/>
          <p:cNvSpPr/>
          <p:nvPr>
            <p:ph idx="2" type="pic"/>
          </p:nvPr>
        </p:nvSpPr>
        <p:spPr>
          <a:xfrm>
            <a:off x="8199120" y="1"/>
            <a:ext cx="3999231" cy="6156104"/>
          </a:xfrm>
          <a:prstGeom prst="rect">
            <a:avLst/>
          </a:prstGeom>
          <a:noFill/>
          <a:ln>
            <a:noFill/>
          </a:ln>
        </p:spPr>
        <p:txBody>
          <a:bodyPr anchorCtr="0" anchor="t" bIns="0" lIns="0" spcFirstLastPara="1" rIns="0" wrap="square" tIns="0">
            <a:noAutofit/>
          </a:bodyPr>
          <a:lstStyle>
            <a:lvl1pPr lvl="0" marR="0" rtl="0" algn="l">
              <a:lnSpc>
                <a:spcPct val="100000"/>
              </a:lnSpc>
              <a:spcBef>
                <a:spcPts val="400"/>
              </a:spcBef>
              <a:spcAft>
                <a:spcPts val="0"/>
              </a:spcAft>
              <a:buClr>
                <a:schemeClr val="lt2"/>
              </a:buClr>
              <a:buSzPts val="1400"/>
              <a:buFont typeface="Arial"/>
              <a:buChar char="►"/>
              <a:defRPr b="0" i="0" sz="2000" u="none" cap="none" strike="noStrike">
                <a:solidFill>
                  <a:schemeClr val="lt1"/>
                </a:solidFill>
                <a:latin typeface="Calibri"/>
                <a:ea typeface="Calibri"/>
                <a:cs typeface="Calibri"/>
                <a:sym typeface="Calibri"/>
              </a:defRPr>
            </a:lvl1pPr>
            <a:lvl2pPr lvl="1" marR="0" rtl="0" algn="l">
              <a:lnSpc>
                <a:spcPct val="100000"/>
              </a:lnSpc>
              <a:spcBef>
                <a:spcPts val="360"/>
              </a:spcBef>
              <a:spcAft>
                <a:spcPts val="0"/>
              </a:spcAft>
              <a:buClr>
                <a:schemeClr val="lt2"/>
              </a:buClr>
              <a:buSzPts val="1260"/>
              <a:buFont typeface="Arial"/>
              <a:buChar char="►"/>
              <a:defRPr b="0" i="0" sz="1800" u="none" cap="none" strike="noStrike">
                <a:solidFill>
                  <a:schemeClr val="lt1"/>
                </a:solidFill>
                <a:latin typeface="Calibri"/>
                <a:ea typeface="Calibri"/>
                <a:cs typeface="Calibri"/>
                <a:sym typeface="Calibri"/>
              </a:defRPr>
            </a:lvl2pPr>
            <a:lvl3pPr lvl="2" marR="0" rtl="0" algn="l">
              <a:lnSpc>
                <a:spcPct val="100000"/>
              </a:lnSpc>
              <a:spcBef>
                <a:spcPts val="320"/>
              </a:spcBef>
              <a:spcAft>
                <a:spcPts val="0"/>
              </a:spcAft>
              <a:buClr>
                <a:schemeClr val="lt2"/>
              </a:buClr>
              <a:buSzPts val="1120"/>
              <a:buFont typeface="Arial"/>
              <a:buChar char="►"/>
              <a:defRPr b="0" i="0" sz="1600" u="none" cap="none" strike="noStrike">
                <a:solidFill>
                  <a:schemeClr val="lt1"/>
                </a:solidFill>
                <a:latin typeface="Calibri"/>
                <a:ea typeface="Calibri"/>
                <a:cs typeface="Calibri"/>
                <a:sym typeface="Calibri"/>
              </a:defRPr>
            </a:lvl3pPr>
            <a:lvl4pPr lvl="3" marR="0" rtl="0" algn="l">
              <a:lnSpc>
                <a:spcPct val="100000"/>
              </a:lnSpc>
              <a:spcBef>
                <a:spcPts val="280"/>
              </a:spcBef>
              <a:spcAft>
                <a:spcPts val="0"/>
              </a:spcAft>
              <a:buClr>
                <a:schemeClr val="lt2"/>
              </a:buClr>
              <a:buSzPts val="980"/>
              <a:buFont typeface="Arial"/>
              <a:buChar char="►"/>
              <a:defRPr b="0" i="0" sz="1400" u="none" cap="none" strike="noStrike">
                <a:solidFill>
                  <a:schemeClr val="lt1"/>
                </a:solidFill>
                <a:latin typeface="Calibri"/>
                <a:ea typeface="Calibri"/>
                <a:cs typeface="Calibri"/>
                <a:sym typeface="Calibri"/>
              </a:defRPr>
            </a:lvl4pPr>
            <a:lvl5pPr lvl="4" marR="0" rtl="0" algn="l">
              <a:lnSpc>
                <a:spcPct val="100000"/>
              </a:lnSpc>
              <a:spcBef>
                <a:spcPts val="240"/>
              </a:spcBef>
              <a:spcAft>
                <a:spcPts val="0"/>
              </a:spcAft>
              <a:buClr>
                <a:schemeClr val="lt2"/>
              </a:buClr>
              <a:buSzPts val="840"/>
              <a:buFont typeface="Arial"/>
              <a:buChar char="►"/>
              <a:defRPr b="0" i="0" sz="1200" u="none" cap="none" strike="noStrike">
                <a:solidFill>
                  <a:schemeClr val="lt1"/>
                </a:solidFill>
                <a:latin typeface="Calibri"/>
                <a:ea typeface="Calibri"/>
                <a:cs typeface="Calibri"/>
                <a:sym typeface="Calibri"/>
              </a:defRPr>
            </a:lvl5pPr>
            <a:lvl6pPr lvl="5"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6pPr>
            <a:lvl7pPr lvl="6"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7pPr>
            <a:lvl8pPr lvl="7"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8pPr>
            <a:lvl9pPr lvl="8"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9pPr>
          </a:lstStyle>
          <a:p/>
        </p:txBody>
      </p:sp>
      <p:sp>
        <p:nvSpPr>
          <p:cNvPr id="57" name="Google Shape;57;p8"/>
          <p:cNvSpPr txBox="1"/>
          <p:nvPr>
            <p:ph type="title"/>
          </p:nvPr>
        </p:nvSpPr>
        <p:spPr>
          <a:xfrm>
            <a:off x="609919" y="294200"/>
            <a:ext cx="7444422" cy="59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sz="2400">
                <a:solidFill>
                  <a:schemeClr val="lt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58" name="Google Shape;58;p8"/>
          <p:cNvSpPr txBox="1"/>
          <p:nvPr>
            <p:ph idx="1" type="body"/>
          </p:nvPr>
        </p:nvSpPr>
        <p:spPr>
          <a:xfrm>
            <a:off x="609918" y="1137921"/>
            <a:ext cx="7299642" cy="8737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360"/>
              </a:spcBef>
              <a:spcAft>
                <a:spcPts val="0"/>
              </a:spcAft>
              <a:buSzPts val="1260"/>
              <a:buNone/>
              <a:defRPr sz="1800">
                <a:solidFill>
                  <a:schemeClr val="lt1"/>
                </a:solidFill>
                <a:latin typeface="Calibri"/>
                <a:ea typeface="Calibri"/>
                <a:cs typeface="Calibri"/>
                <a:sym typeface="Calibri"/>
              </a:defRPr>
            </a:lvl1pPr>
            <a:lvl2pPr indent="-228600" lvl="1" marL="914400" algn="l">
              <a:lnSpc>
                <a:spcPct val="100000"/>
              </a:lnSpc>
              <a:spcBef>
                <a:spcPts val="360"/>
              </a:spcBef>
              <a:spcAft>
                <a:spcPts val="0"/>
              </a:spcAft>
              <a:buSzPts val="1260"/>
              <a:buNone/>
              <a:defRPr sz="1800">
                <a:solidFill>
                  <a:schemeClr val="lt1"/>
                </a:solidFill>
              </a:defRPr>
            </a:lvl2pPr>
            <a:lvl3pPr indent="-228600" lvl="2" marL="1371600" algn="l">
              <a:lnSpc>
                <a:spcPct val="100000"/>
              </a:lnSpc>
              <a:spcBef>
                <a:spcPts val="320"/>
              </a:spcBef>
              <a:spcAft>
                <a:spcPts val="0"/>
              </a:spcAft>
              <a:buSzPts val="1120"/>
              <a:buNone/>
              <a:defRPr sz="1600">
                <a:solidFill>
                  <a:schemeClr val="lt1"/>
                </a:solidFill>
              </a:defRPr>
            </a:lvl3pPr>
            <a:lvl4pPr indent="-228600" lvl="3" marL="1828800" algn="l">
              <a:lnSpc>
                <a:spcPct val="100000"/>
              </a:lnSpc>
              <a:spcBef>
                <a:spcPts val="280"/>
              </a:spcBef>
              <a:spcAft>
                <a:spcPts val="0"/>
              </a:spcAft>
              <a:buSzPts val="980"/>
              <a:buNone/>
              <a:defRPr sz="1400">
                <a:solidFill>
                  <a:schemeClr val="lt1"/>
                </a:solidFill>
              </a:defRPr>
            </a:lvl4pPr>
            <a:lvl5pPr indent="-228600" lvl="4" marL="2286000" algn="l">
              <a:lnSpc>
                <a:spcPct val="100000"/>
              </a:lnSpc>
              <a:spcBef>
                <a:spcPts val="240"/>
              </a:spcBef>
              <a:spcAft>
                <a:spcPts val="0"/>
              </a:spcAft>
              <a:buSzPts val="840"/>
              <a:buNone/>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59" name="Google Shape;59;p8"/>
          <p:cNvSpPr txBox="1"/>
          <p:nvPr>
            <p:ph idx="3" type="body"/>
          </p:nvPr>
        </p:nvSpPr>
        <p:spPr>
          <a:xfrm>
            <a:off x="609918" y="2311401"/>
            <a:ext cx="3580117" cy="3844704"/>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280"/>
              </a:spcBef>
              <a:spcAft>
                <a:spcPts val="0"/>
              </a:spcAft>
              <a:buSzPts val="980"/>
              <a:buNone/>
              <a:defRPr sz="1400">
                <a:solidFill>
                  <a:schemeClr val="lt1"/>
                </a:solidFill>
                <a:latin typeface="Calibri"/>
                <a:ea typeface="Calibri"/>
                <a:cs typeface="Calibri"/>
                <a:sym typeface="Calibri"/>
              </a:defRPr>
            </a:lvl1pPr>
            <a:lvl2pPr indent="-228600" lvl="1" marL="914400" algn="l">
              <a:lnSpc>
                <a:spcPct val="100000"/>
              </a:lnSpc>
              <a:spcBef>
                <a:spcPts val="360"/>
              </a:spcBef>
              <a:spcAft>
                <a:spcPts val="0"/>
              </a:spcAft>
              <a:buSzPts val="1260"/>
              <a:buNone/>
              <a:defRPr sz="1800">
                <a:solidFill>
                  <a:schemeClr val="lt1"/>
                </a:solidFill>
              </a:defRPr>
            </a:lvl2pPr>
            <a:lvl3pPr indent="-228600" lvl="2" marL="1371600" algn="l">
              <a:lnSpc>
                <a:spcPct val="100000"/>
              </a:lnSpc>
              <a:spcBef>
                <a:spcPts val="320"/>
              </a:spcBef>
              <a:spcAft>
                <a:spcPts val="0"/>
              </a:spcAft>
              <a:buSzPts val="1120"/>
              <a:buNone/>
              <a:defRPr sz="1600">
                <a:solidFill>
                  <a:schemeClr val="lt1"/>
                </a:solidFill>
              </a:defRPr>
            </a:lvl3pPr>
            <a:lvl4pPr indent="-228600" lvl="3" marL="1828800" algn="l">
              <a:lnSpc>
                <a:spcPct val="100000"/>
              </a:lnSpc>
              <a:spcBef>
                <a:spcPts val="280"/>
              </a:spcBef>
              <a:spcAft>
                <a:spcPts val="0"/>
              </a:spcAft>
              <a:buSzPts val="980"/>
              <a:buNone/>
              <a:defRPr sz="1400">
                <a:solidFill>
                  <a:schemeClr val="lt1"/>
                </a:solidFill>
              </a:defRPr>
            </a:lvl4pPr>
            <a:lvl5pPr indent="-228600" lvl="4" marL="2286000" algn="l">
              <a:lnSpc>
                <a:spcPct val="100000"/>
              </a:lnSpc>
              <a:spcBef>
                <a:spcPts val="240"/>
              </a:spcBef>
              <a:spcAft>
                <a:spcPts val="0"/>
              </a:spcAft>
              <a:buSzPts val="840"/>
              <a:buNone/>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60" name="Google Shape;60;p8"/>
          <p:cNvSpPr txBox="1"/>
          <p:nvPr>
            <p:ph idx="4" type="body"/>
          </p:nvPr>
        </p:nvSpPr>
        <p:spPr>
          <a:xfrm>
            <a:off x="4329443" y="2311401"/>
            <a:ext cx="3580117" cy="1254759"/>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280"/>
              </a:spcBef>
              <a:spcAft>
                <a:spcPts val="0"/>
              </a:spcAft>
              <a:buSzPts val="980"/>
              <a:buNone/>
              <a:defRPr sz="1400">
                <a:solidFill>
                  <a:schemeClr val="lt1"/>
                </a:solidFill>
                <a:latin typeface="Calibri"/>
                <a:ea typeface="Calibri"/>
                <a:cs typeface="Calibri"/>
                <a:sym typeface="Calibri"/>
              </a:defRPr>
            </a:lvl1pPr>
            <a:lvl2pPr indent="-228600" lvl="1" marL="914400" algn="l">
              <a:lnSpc>
                <a:spcPct val="100000"/>
              </a:lnSpc>
              <a:spcBef>
                <a:spcPts val="360"/>
              </a:spcBef>
              <a:spcAft>
                <a:spcPts val="0"/>
              </a:spcAft>
              <a:buSzPts val="1260"/>
              <a:buNone/>
              <a:defRPr sz="1800">
                <a:solidFill>
                  <a:schemeClr val="lt1"/>
                </a:solidFill>
              </a:defRPr>
            </a:lvl2pPr>
            <a:lvl3pPr indent="-228600" lvl="2" marL="1371600" algn="l">
              <a:lnSpc>
                <a:spcPct val="100000"/>
              </a:lnSpc>
              <a:spcBef>
                <a:spcPts val="320"/>
              </a:spcBef>
              <a:spcAft>
                <a:spcPts val="0"/>
              </a:spcAft>
              <a:buSzPts val="1120"/>
              <a:buNone/>
              <a:defRPr sz="1600">
                <a:solidFill>
                  <a:schemeClr val="lt1"/>
                </a:solidFill>
              </a:defRPr>
            </a:lvl3pPr>
            <a:lvl4pPr indent="-228600" lvl="3" marL="1828800" algn="l">
              <a:lnSpc>
                <a:spcPct val="100000"/>
              </a:lnSpc>
              <a:spcBef>
                <a:spcPts val="280"/>
              </a:spcBef>
              <a:spcAft>
                <a:spcPts val="0"/>
              </a:spcAft>
              <a:buSzPts val="980"/>
              <a:buNone/>
              <a:defRPr sz="1400">
                <a:solidFill>
                  <a:schemeClr val="lt1"/>
                </a:solidFill>
              </a:defRPr>
            </a:lvl4pPr>
            <a:lvl5pPr indent="-228600" lvl="4" marL="2286000" algn="l">
              <a:lnSpc>
                <a:spcPct val="100000"/>
              </a:lnSpc>
              <a:spcBef>
                <a:spcPts val="240"/>
              </a:spcBef>
              <a:spcAft>
                <a:spcPts val="0"/>
              </a:spcAft>
              <a:buSzPts val="840"/>
              <a:buNone/>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61" name="Google Shape;61;p8"/>
          <p:cNvSpPr txBox="1"/>
          <p:nvPr>
            <p:ph idx="5" type="body"/>
          </p:nvPr>
        </p:nvSpPr>
        <p:spPr>
          <a:xfrm>
            <a:off x="4329443" y="4236721"/>
            <a:ext cx="3580117" cy="1944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360"/>
              </a:spcBef>
              <a:spcAft>
                <a:spcPts val="0"/>
              </a:spcAft>
              <a:buSzPts val="1260"/>
              <a:buNone/>
              <a:defRPr sz="1800">
                <a:solidFill>
                  <a:schemeClr val="lt1"/>
                </a:solidFill>
                <a:latin typeface="Calibri"/>
                <a:ea typeface="Calibri"/>
                <a:cs typeface="Calibri"/>
                <a:sym typeface="Calibri"/>
              </a:defRPr>
            </a:lvl1pPr>
            <a:lvl2pPr indent="-228600" lvl="1" marL="914400" algn="l">
              <a:lnSpc>
                <a:spcPct val="100000"/>
              </a:lnSpc>
              <a:spcBef>
                <a:spcPts val="360"/>
              </a:spcBef>
              <a:spcAft>
                <a:spcPts val="0"/>
              </a:spcAft>
              <a:buSzPts val="1260"/>
              <a:buNone/>
              <a:defRPr sz="1800">
                <a:solidFill>
                  <a:schemeClr val="lt1"/>
                </a:solidFill>
              </a:defRPr>
            </a:lvl2pPr>
            <a:lvl3pPr indent="-228600" lvl="2" marL="1371600" algn="l">
              <a:lnSpc>
                <a:spcPct val="100000"/>
              </a:lnSpc>
              <a:spcBef>
                <a:spcPts val="320"/>
              </a:spcBef>
              <a:spcAft>
                <a:spcPts val="0"/>
              </a:spcAft>
              <a:buSzPts val="1120"/>
              <a:buNone/>
              <a:defRPr sz="1600">
                <a:solidFill>
                  <a:schemeClr val="lt1"/>
                </a:solidFill>
              </a:defRPr>
            </a:lvl3pPr>
            <a:lvl4pPr indent="-228600" lvl="3" marL="1828800" algn="l">
              <a:lnSpc>
                <a:spcPct val="100000"/>
              </a:lnSpc>
              <a:spcBef>
                <a:spcPts val="280"/>
              </a:spcBef>
              <a:spcAft>
                <a:spcPts val="0"/>
              </a:spcAft>
              <a:buSzPts val="980"/>
              <a:buNone/>
              <a:defRPr sz="1400">
                <a:solidFill>
                  <a:schemeClr val="lt1"/>
                </a:solidFill>
              </a:defRPr>
            </a:lvl4pPr>
            <a:lvl5pPr indent="-228600" lvl="4" marL="2286000" algn="l">
              <a:lnSpc>
                <a:spcPct val="100000"/>
              </a:lnSpc>
              <a:spcBef>
                <a:spcPts val="240"/>
              </a:spcBef>
              <a:spcAft>
                <a:spcPts val="0"/>
              </a:spcAft>
              <a:buSzPts val="840"/>
              <a:buNone/>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Standard slide">
  <p:cSld name="1_Standard slide">
    <p:spTree>
      <p:nvGrpSpPr>
        <p:cNvPr id="62" name="Shape 62"/>
        <p:cNvGrpSpPr/>
        <p:nvPr/>
      </p:nvGrpSpPr>
      <p:grpSpPr>
        <a:xfrm>
          <a:off x="0" y="0"/>
          <a:ext cx="0" cy="0"/>
          <a:chOff x="0" y="0"/>
          <a:chExt cx="0" cy="0"/>
        </a:xfrm>
      </p:grpSpPr>
      <p:cxnSp>
        <p:nvCxnSpPr>
          <p:cNvPr id="63" name="Google Shape;63;p9"/>
          <p:cNvCxnSpPr/>
          <p:nvPr/>
        </p:nvCxnSpPr>
        <p:spPr>
          <a:xfrm>
            <a:off x="2695575" y="908050"/>
            <a:ext cx="8891588" cy="0"/>
          </a:xfrm>
          <a:prstGeom prst="straightConnector1">
            <a:avLst/>
          </a:prstGeom>
          <a:noFill/>
          <a:ln cap="flat" cmpd="sng" w="19050">
            <a:solidFill>
              <a:schemeClr val="lt2"/>
            </a:solidFill>
            <a:prstDash val="solid"/>
            <a:round/>
            <a:headEnd len="sm" w="sm" type="none"/>
            <a:tailEnd len="sm" w="sm" type="none"/>
          </a:ln>
        </p:spPr>
      </p:cxnSp>
      <p:pic>
        <p:nvPicPr>
          <p:cNvPr id="64" name="Google Shape;64;p9"/>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65" name="Google Shape;65;p9"/>
          <p:cNvSpPr/>
          <p:nvPr>
            <p:ph idx="2" type="pic"/>
          </p:nvPr>
        </p:nvSpPr>
        <p:spPr>
          <a:xfrm>
            <a:off x="0" y="0"/>
            <a:ext cx="2384460" cy="6857999"/>
          </a:xfrm>
          <a:prstGeom prst="rect">
            <a:avLst/>
          </a:prstGeom>
          <a:noFill/>
          <a:ln>
            <a:noFill/>
          </a:ln>
        </p:spPr>
        <p:txBody>
          <a:bodyPr anchorCtr="0" anchor="t" bIns="0" lIns="0" spcFirstLastPara="1" rIns="0" wrap="square" tIns="0">
            <a:noAutofit/>
          </a:bodyPr>
          <a:lstStyle>
            <a:lvl1pPr lvl="0" marR="0" rtl="0" algn="l">
              <a:lnSpc>
                <a:spcPct val="100000"/>
              </a:lnSpc>
              <a:spcBef>
                <a:spcPts val="400"/>
              </a:spcBef>
              <a:spcAft>
                <a:spcPts val="0"/>
              </a:spcAft>
              <a:buClr>
                <a:schemeClr val="lt2"/>
              </a:buClr>
              <a:buSzPts val="1400"/>
              <a:buFont typeface="Arial"/>
              <a:buChar char="►"/>
              <a:defRPr b="0" i="0" sz="2000" u="none" cap="none" strike="noStrike">
                <a:solidFill>
                  <a:schemeClr val="lt1"/>
                </a:solidFill>
                <a:latin typeface="Calibri"/>
                <a:ea typeface="Calibri"/>
                <a:cs typeface="Calibri"/>
                <a:sym typeface="Calibri"/>
              </a:defRPr>
            </a:lvl1pPr>
            <a:lvl2pPr lvl="1" marR="0" rtl="0" algn="l">
              <a:lnSpc>
                <a:spcPct val="100000"/>
              </a:lnSpc>
              <a:spcBef>
                <a:spcPts val="360"/>
              </a:spcBef>
              <a:spcAft>
                <a:spcPts val="0"/>
              </a:spcAft>
              <a:buClr>
                <a:schemeClr val="lt2"/>
              </a:buClr>
              <a:buSzPts val="1260"/>
              <a:buFont typeface="Arial"/>
              <a:buChar char="►"/>
              <a:defRPr b="0" i="0" sz="1800" u="none" cap="none" strike="noStrike">
                <a:solidFill>
                  <a:schemeClr val="lt1"/>
                </a:solidFill>
                <a:latin typeface="Calibri"/>
                <a:ea typeface="Calibri"/>
                <a:cs typeface="Calibri"/>
                <a:sym typeface="Calibri"/>
              </a:defRPr>
            </a:lvl2pPr>
            <a:lvl3pPr lvl="2" marR="0" rtl="0" algn="l">
              <a:lnSpc>
                <a:spcPct val="100000"/>
              </a:lnSpc>
              <a:spcBef>
                <a:spcPts val="320"/>
              </a:spcBef>
              <a:spcAft>
                <a:spcPts val="0"/>
              </a:spcAft>
              <a:buClr>
                <a:schemeClr val="lt2"/>
              </a:buClr>
              <a:buSzPts val="1120"/>
              <a:buFont typeface="Arial"/>
              <a:buChar char="►"/>
              <a:defRPr b="0" i="0" sz="1600" u="none" cap="none" strike="noStrike">
                <a:solidFill>
                  <a:schemeClr val="lt1"/>
                </a:solidFill>
                <a:latin typeface="Calibri"/>
                <a:ea typeface="Calibri"/>
                <a:cs typeface="Calibri"/>
                <a:sym typeface="Calibri"/>
              </a:defRPr>
            </a:lvl3pPr>
            <a:lvl4pPr lvl="3" marR="0" rtl="0" algn="l">
              <a:lnSpc>
                <a:spcPct val="100000"/>
              </a:lnSpc>
              <a:spcBef>
                <a:spcPts val="280"/>
              </a:spcBef>
              <a:spcAft>
                <a:spcPts val="0"/>
              </a:spcAft>
              <a:buClr>
                <a:schemeClr val="lt2"/>
              </a:buClr>
              <a:buSzPts val="980"/>
              <a:buFont typeface="Arial"/>
              <a:buChar char="►"/>
              <a:defRPr b="0" i="0" sz="1400" u="none" cap="none" strike="noStrike">
                <a:solidFill>
                  <a:schemeClr val="lt1"/>
                </a:solidFill>
                <a:latin typeface="Calibri"/>
                <a:ea typeface="Calibri"/>
                <a:cs typeface="Calibri"/>
                <a:sym typeface="Calibri"/>
              </a:defRPr>
            </a:lvl4pPr>
            <a:lvl5pPr lvl="4" marR="0" rtl="0" algn="l">
              <a:lnSpc>
                <a:spcPct val="100000"/>
              </a:lnSpc>
              <a:spcBef>
                <a:spcPts val="240"/>
              </a:spcBef>
              <a:spcAft>
                <a:spcPts val="0"/>
              </a:spcAft>
              <a:buClr>
                <a:schemeClr val="lt2"/>
              </a:buClr>
              <a:buSzPts val="840"/>
              <a:buFont typeface="Arial"/>
              <a:buChar char="►"/>
              <a:defRPr b="0" i="0" sz="1200" u="none" cap="none" strike="noStrike">
                <a:solidFill>
                  <a:schemeClr val="lt1"/>
                </a:solidFill>
                <a:latin typeface="Calibri"/>
                <a:ea typeface="Calibri"/>
                <a:cs typeface="Calibri"/>
                <a:sym typeface="Calibri"/>
              </a:defRPr>
            </a:lvl5pPr>
            <a:lvl6pPr lvl="5"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6pPr>
            <a:lvl7pPr lvl="6"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7pPr>
            <a:lvl8pPr lvl="7"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8pPr>
            <a:lvl9pPr lvl="8"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9pPr>
          </a:lstStyle>
          <a:p/>
        </p:txBody>
      </p:sp>
      <p:sp>
        <p:nvSpPr>
          <p:cNvPr id="66" name="Google Shape;66;p9"/>
          <p:cNvSpPr txBox="1"/>
          <p:nvPr>
            <p:ph type="title"/>
          </p:nvPr>
        </p:nvSpPr>
        <p:spPr>
          <a:xfrm>
            <a:off x="2695294" y="294200"/>
            <a:ext cx="8892000" cy="59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sz="2400">
                <a:solidFill>
                  <a:schemeClr val="lt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67" name="Google Shape;67;p9"/>
          <p:cNvSpPr txBox="1"/>
          <p:nvPr>
            <p:ph idx="1" type="body"/>
          </p:nvPr>
        </p:nvSpPr>
        <p:spPr>
          <a:xfrm>
            <a:off x="2695293" y="1137921"/>
            <a:ext cx="2742882" cy="5018184"/>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360"/>
              </a:spcBef>
              <a:spcAft>
                <a:spcPts val="0"/>
              </a:spcAft>
              <a:buSzPts val="1260"/>
              <a:buNone/>
              <a:defRPr sz="1800">
                <a:solidFill>
                  <a:schemeClr val="lt1"/>
                </a:solidFill>
                <a:latin typeface="Calibri"/>
                <a:ea typeface="Calibri"/>
                <a:cs typeface="Calibri"/>
                <a:sym typeface="Calibri"/>
              </a:defRPr>
            </a:lvl1pPr>
            <a:lvl2pPr indent="-228600" lvl="1" marL="914400" algn="l">
              <a:lnSpc>
                <a:spcPct val="100000"/>
              </a:lnSpc>
              <a:spcBef>
                <a:spcPts val="360"/>
              </a:spcBef>
              <a:spcAft>
                <a:spcPts val="0"/>
              </a:spcAft>
              <a:buSzPts val="1260"/>
              <a:buNone/>
              <a:defRPr sz="1800">
                <a:solidFill>
                  <a:schemeClr val="lt1"/>
                </a:solidFill>
              </a:defRPr>
            </a:lvl2pPr>
            <a:lvl3pPr indent="-228600" lvl="2" marL="1371600" algn="l">
              <a:lnSpc>
                <a:spcPct val="100000"/>
              </a:lnSpc>
              <a:spcBef>
                <a:spcPts val="320"/>
              </a:spcBef>
              <a:spcAft>
                <a:spcPts val="0"/>
              </a:spcAft>
              <a:buSzPts val="1120"/>
              <a:buNone/>
              <a:defRPr sz="1600">
                <a:solidFill>
                  <a:schemeClr val="lt1"/>
                </a:solidFill>
              </a:defRPr>
            </a:lvl3pPr>
            <a:lvl4pPr indent="-228600" lvl="3" marL="1828800" algn="l">
              <a:lnSpc>
                <a:spcPct val="100000"/>
              </a:lnSpc>
              <a:spcBef>
                <a:spcPts val="280"/>
              </a:spcBef>
              <a:spcAft>
                <a:spcPts val="0"/>
              </a:spcAft>
              <a:buSzPts val="980"/>
              <a:buNone/>
              <a:defRPr sz="1400">
                <a:solidFill>
                  <a:schemeClr val="lt1"/>
                </a:solidFill>
              </a:defRPr>
            </a:lvl4pPr>
            <a:lvl5pPr indent="-228600" lvl="4" marL="2286000" algn="l">
              <a:lnSpc>
                <a:spcPct val="100000"/>
              </a:lnSpc>
              <a:spcBef>
                <a:spcPts val="240"/>
              </a:spcBef>
              <a:spcAft>
                <a:spcPts val="0"/>
              </a:spcAft>
              <a:buSzPts val="840"/>
              <a:buNone/>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68" name="Google Shape;68;p9"/>
          <p:cNvSpPr txBox="1"/>
          <p:nvPr>
            <p:ph idx="3" type="body"/>
          </p:nvPr>
        </p:nvSpPr>
        <p:spPr>
          <a:xfrm>
            <a:off x="5727083" y="1137921"/>
            <a:ext cx="2803842" cy="5018184"/>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280"/>
              </a:spcBef>
              <a:spcAft>
                <a:spcPts val="0"/>
              </a:spcAft>
              <a:buSzPts val="980"/>
              <a:buNone/>
              <a:defRPr sz="1400">
                <a:solidFill>
                  <a:schemeClr val="lt1"/>
                </a:solidFill>
                <a:latin typeface="Calibri"/>
                <a:ea typeface="Calibri"/>
                <a:cs typeface="Calibri"/>
                <a:sym typeface="Calibri"/>
              </a:defRPr>
            </a:lvl1pPr>
            <a:lvl2pPr indent="-228600" lvl="1" marL="914400" algn="l">
              <a:lnSpc>
                <a:spcPct val="100000"/>
              </a:lnSpc>
              <a:spcBef>
                <a:spcPts val="360"/>
              </a:spcBef>
              <a:spcAft>
                <a:spcPts val="0"/>
              </a:spcAft>
              <a:buSzPts val="1260"/>
              <a:buNone/>
              <a:defRPr sz="1800">
                <a:solidFill>
                  <a:schemeClr val="lt1"/>
                </a:solidFill>
              </a:defRPr>
            </a:lvl2pPr>
            <a:lvl3pPr indent="-228600" lvl="2" marL="1371600" algn="l">
              <a:lnSpc>
                <a:spcPct val="100000"/>
              </a:lnSpc>
              <a:spcBef>
                <a:spcPts val="320"/>
              </a:spcBef>
              <a:spcAft>
                <a:spcPts val="0"/>
              </a:spcAft>
              <a:buSzPts val="1120"/>
              <a:buNone/>
              <a:defRPr sz="1600">
                <a:solidFill>
                  <a:schemeClr val="lt1"/>
                </a:solidFill>
              </a:defRPr>
            </a:lvl3pPr>
            <a:lvl4pPr indent="-228600" lvl="3" marL="1828800" algn="l">
              <a:lnSpc>
                <a:spcPct val="100000"/>
              </a:lnSpc>
              <a:spcBef>
                <a:spcPts val="280"/>
              </a:spcBef>
              <a:spcAft>
                <a:spcPts val="0"/>
              </a:spcAft>
              <a:buSzPts val="980"/>
              <a:buNone/>
              <a:defRPr sz="1400">
                <a:solidFill>
                  <a:schemeClr val="lt1"/>
                </a:solidFill>
              </a:defRPr>
            </a:lvl4pPr>
            <a:lvl5pPr indent="-228600" lvl="4" marL="2286000" algn="l">
              <a:lnSpc>
                <a:spcPct val="100000"/>
              </a:lnSpc>
              <a:spcBef>
                <a:spcPts val="240"/>
              </a:spcBef>
              <a:spcAft>
                <a:spcPts val="0"/>
              </a:spcAft>
              <a:buSzPts val="840"/>
              <a:buNone/>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69" name="Google Shape;69;p9"/>
          <p:cNvSpPr txBox="1"/>
          <p:nvPr>
            <p:ph idx="4" type="body"/>
          </p:nvPr>
        </p:nvSpPr>
        <p:spPr>
          <a:xfrm>
            <a:off x="8819832" y="1137921"/>
            <a:ext cx="2768600" cy="2796151"/>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280"/>
              </a:spcBef>
              <a:spcAft>
                <a:spcPts val="0"/>
              </a:spcAft>
              <a:buSzPts val="980"/>
              <a:buNone/>
              <a:defRPr sz="1400">
                <a:solidFill>
                  <a:schemeClr val="lt1"/>
                </a:solidFill>
                <a:latin typeface="Calibri"/>
                <a:ea typeface="Calibri"/>
                <a:cs typeface="Calibri"/>
                <a:sym typeface="Calibri"/>
              </a:defRPr>
            </a:lvl1pPr>
            <a:lvl2pPr indent="-228600" lvl="1" marL="914400" algn="l">
              <a:lnSpc>
                <a:spcPct val="100000"/>
              </a:lnSpc>
              <a:spcBef>
                <a:spcPts val="360"/>
              </a:spcBef>
              <a:spcAft>
                <a:spcPts val="0"/>
              </a:spcAft>
              <a:buSzPts val="1260"/>
              <a:buNone/>
              <a:defRPr sz="1800">
                <a:solidFill>
                  <a:schemeClr val="lt1"/>
                </a:solidFill>
              </a:defRPr>
            </a:lvl2pPr>
            <a:lvl3pPr indent="-228600" lvl="2" marL="1371600" algn="l">
              <a:lnSpc>
                <a:spcPct val="100000"/>
              </a:lnSpc>
              <a:spcBef>
                <a:spcPts val="320"/>
              </a:spcBef>
              <a:spcAft>
                <a:spcPts val="0"/>
              </a:spcAft>
              <a:buSzPts val="1120"/>
              <a:buNone/>
              <a:defRPr sz="1600">
                <a:solidFill>
                  <a:schemeClr val="lt1"/>
                </a:solidFill>
              </a:defRPr>
            </a:lvl3pPr>
            <a:lvl4pPr indent="-228600" lvl="3" marL="1828800" algn="l">
              <a:lnSpc>
                <a:spcPct val="100000"/>
              </a:lnSpc>
              <a:spcBef>
                <a:spcPts val="280"/>
              </a:spcBef>
              <a:spcAft>
                <a:spcPts val="0"/>
              </a:spcAft>
              <a:buSzPts val="980"/>
              <a:buNone/>
              <a:defRPr sz="1400">
                <a:solidFill>
                  <a:schemeClr val="lt1"/>
                </a:solidFill>
              </a:defRPr>
            </a:lvl4pPr>
            <a:lvl5pPr indent="-228600" lvl="4" marL="2286000" algn="l">
              <a:lnSpc>
                <a:spcPct val="100000"/>
              </a:lnSpc>
              <a:spcBef>
                <a:spcPts val="240"/>
              </a:spcBef>
              <a:spcAft>
                <a:spcPts val="0"/>
              </a:spcAft>
              <a:buSzPts val="840"/>
              <a:buNone/>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andard slide_no bullets" type="obj">
  <p:cSld name="OBJECT">
    <p:spTree>
      <p:nvGrpSpPr>
        <p:cNvPr id="70" name="Shape 70"/>
        <p:cNvGrpSpPr/>
        <p:nvPr/>
      </p:nvGrpSpPr>
      <p:grpSpPr>
        <a:xfrm>
          <a:off x="0" y="0"/>
          <a:ext cx="0" cy="0"/>
          <a:chOff x="0" y="0"/>
          <a:chExt cx="0" cy="0"/>
        </a:xfrm>
      </p:grpSpPr>
      <p:cxnSp>
        <p:nvCxnSpPr>
          <p:cNvPr id="71" name="Google Shape;71;p10"/>
          <p:cNvCxnSpPr/>
          <p:nvPr/>
        </p:nvCxnSpPr>
        <p:spPr>
          <a:xfrm>
            <a:off x="609600" y="908050"/>
            <a:ext cx="10980738" cy="0"/>
          </a:xfrm>
          <a:prstGeom prst="straightConnector1">
            <a:avLst/>
          </a:prstGeom>
          <a:noFill/>
          <a:ln cap="flat" cmpd="sng" w="19050">
            <a:solidFill>
              <a:schemeClr val="lt2"/>
            </a:solidFill>
            <a:prstDash val="solid"/>
            <a:round/>
            <a:headEnd len="sm" w="sm" type="none"/>
            <a:tailEnd len="sm" w="sm" type="none"/>
          </a:ln>
        </p:spPr>
      </p:cxnSp>
      <p:pic>
        <p:nvPicPr>
          <p:cNvPr id="72" name="Google Shape;72;p10"/>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73" name="Google Shape;73;p10"/>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a:solidFill>
                  <a:schemeClr val="lt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74" name="Google Shape;74;p10"/>
          <p:cNvSpPr txBox="1"/>
          <p:nvPr>
            <p:ph idx="1" type="body"/>
          </p:nvPr>
        </p:nvSpPr>
        <p:spPr>
          <a:xfrm>
            <a:off x="609918" y="1137920"/>
            <a:ext cx="8238744" cy="483480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solidFill>
                  <a:schemeClr val="lt1"/>
                </a:solidFill>
                <a:latin typeface="Calibri"/>
                <a:ea typeface="Calibri"/>
                <a:cs typeface="Calibri"/>
                <a:sym typeface="Calibri"/>
              </a:defRPr>
            </a:lvl1pPr>
            <a:lvl2pPr indent="-228600" lvl="1" marL="914400" algn="l">
              <a:lnSpc>
                <a:spcPct val="100000"/>
              </a:lnSpc>
              <a:spcBef>
                <a:spcPts val="0"/>
              </a:spcBef>
              <a:spcAft>
                <a:spcPts val="0"/>
              </a:spcAft>
              <a:buSzPts val="1260"/>
              <a:buNone/>
              <a:defRPr sz="1800">
                <a:solidFill>
                  <a:schemeClr val="lt1"/>
                </a:solidFill>
                <a:latin typeface="Calibri"/>
                <a:ea typeface="Calibri"/>
                <a:cs typeface="Calibri"/>
                <a:sym typeface="Calibri"/>
              </a:defRPr>
            </a:lvl2pPr>
            <a:lvl3pPr indent="-228600" lvl="2" marL="1371600" algn="l">
              <a:lnSpc>
                <a:spcPct val="100000"/>
              </a:lnSpc>
              <a:spcBef>
                <a:spcPts val="0"/>
              </a:spcBef>
              <a:spcAft>
                <a:spcPts val="0"/>
              </a:spcAft>
              <a:buSzPts val="1120"/>
              <a:buNone/>
              <a:defRPr sz="1600">
                <a:solidFill>
                  <a:schemeClr val="lt1"/>
                </a:solidFill>
                <a:latin typeface="Calibri"/>
                <a:ea typeface="Calibri"/>
                <a:cs typeface="Calibri"/>
                <a:sym typeface="Calibri"/>
              </a:defRPr>
            </a:lvl3pPr>
            <a:lvl4pPr indent="-228600" lvl="3" marL="1828800" algn="l">
              <a:lnSpc>
                <a:spcPct val="100000"/>
              </a:lnSpc>
              <a:spcBef>
                <a:spcPts val="0"/>
              </a:spcBef>
              <a:spcAft>
                <a:spcPts val="0"/>
              </a:spcAft>
              <a:buSzPts val="980"/>
              <a:buNone/>
              <a:defRPr sz="1400">
                <a:solidFill>
                  <a:schemeClr val="lt1"/>
                </a:solidFill>
                <a:latin typeface="Calibri"/>
                <a:ea typeface="Calibri"/>
                <a:cs typeface="Calibri"/>
                <a:sym typeface="Calibri"/>
              </a:defRPr>
            </a:lvl4pPr>
            <a:lvl5pPr indent="-228600" lvl="4" marL="2286000" algn="l">
              <a:lnSpc>
                <a:spcPct val="100000"/>
              </a:lnSpc>
              <a:spcBef>
                <a:spcPts val="0"/>
              </a:spcBef>
              <a:spcAft>
                <a:spcPts val="0"/>
              </a:spcAft>
              <a:buSzPts val="840"/>
              <a:buNone/>
              <a:defRPr sz="1200">
                <a:solidFill>
                  <a:schemeClr val="lt1"/>
                </a:solidFill>
                <a:latin typeface="Calibri"/>
                <a:ea typeface="Calibri"/>
                <a:cs typeface="Calibri"/>
                <a:sym typeface="Calibri"/>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25"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9" Type="http://schemas.openxmlformats.org/officeDocument/2006/relationships/slideLayout" Target="../slideLayouts/slideLayout19.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609600" y="293688"/>
            <a:ext cx="10979150" cy="592137"/>
          </a:xfrm>
          <a:prstGeom prst="rect">
            <a:avLst/>
          </a:prstGeom>
          <a:noFill/>
          <a:ln>
            <a:noFill/>
          </a:ln>
        </p:spPr>
        <p:txBody>
          <a:bodyPr anchorCtr="0" anchor="t" bIns="0" lIns="0" spcFirstLastPara="1" rIns="0" wrap="square" tIns="0">
            <a:noAutofit/>
          </a:bodyPr>
          <a:lstStyle>
            <a:lvl1pPr lvl="0"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1pPr>
            <a:lvl2pPr lvl="1"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2pPr>
            <a:lvl3pPr lvl="2"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3pPr>
            <a:lvl4pPr lvl="3"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4pPr>
            <a:lvl5pPr lvl="4"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5pPr>
            <a:lvl6pPr lvl="5"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6pPr>
            <a:lvl7pPr lvl="6"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7pPr>
            <a:lvl8pPr lvl="7"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8pPr>
            <a:lvl9pPr lvl="8"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9pPr>
          </a:lstStyle>
          <a:p/>
        </p:txBody>
      </p:sp>
      <p:sp>
        <p:nvSpPr>
          <p:cNvPr id="11" name="Google Shape;11;p1"/>
          <p:cNvSpPr txBox="1"/>
          <p:nvPr>
            <p:ph idx="1" type="body"/>
          </p:nvPr>
        </p:nvSpPr>
        <p:spPr>
          <a:xfrm>
            <a:off x="609600" y="1138238"/>
            <a:ext cx="10979150" cy="4948237"/>
          </a:xfrm>
          <a:prstGeom prst="rect">
            <a:avLst/>
          </a:prstGeom>
          <a:noFill/>
          <a:ln>
            <a:noFill/>
          </a:ln>
        </p:spPr>
        <p:txBody>
          <a:bodyPr anchorCtr="0" anchor="t" bIns="0" lIns="0" spcFirstLastPara="1" rIns="0" wrap="square" tIns="0">
            <a:noAutofit/>
          </a:bodyPr>
          <a:lstStyle>
            <a:lvl1pPr indent="-317500" lvl="0" marL="457200" marR="0" rtl="0" algn="l">
              <a:lnSpc>
                <a:spcPct val="100000"/>
              </a:lnSpc>
              <a:spcBef>
                <a:spcPts val="400"/>
              </a:spcBef>
              <a:spcAft>
                <a:spcPts val="0"/>
              </a:spcAft>
              <a:buClr>
                <a:schemeClr val="lt2"/>
              </a:buClr>
              <a:buSzPts val="1400"/>
              <a:buFont typeface="Arial"/>
              <a:buChar char="►"/>
              <a:defRPr b="0" i="0" sz="2000" u="none" cap="none" strike="noStrike">
                <a:solidFill>
                  <a:schemeClr val="lt1"/>
                </a:solidFill>
                <a:latin typeface="Calibri"/>
                <a:ea typeface="Calibri"/>
                <a:cs typeface="Calibri"/>
                <a:sym typeface="Calibri"/>
              </a:defRPr>
            </a:lvl1pPr>
            <a:lvl2pPr indent="-308610" lvl="1" marL="914400" marR="0" rtl="0" algn="l">
              <a:lnSpc>
                <a:spcPct val="100000"/>
              </a:lnSpc>
              <a:spcBef>
                <a:spcPts val="360"/>
              </a:spcBef>
              <a:spcAft>
                <a:spcPts val="0"/>
              </a:spcAft>
              <a:buClr>
                <a:schemeClr val="lt2"/>
              </a:buClr>
              <a:buSzPts val="1260"/>
              <a:buFont typeface="Arial"/>
              <a:buChar char="►"/>
              <a:defRPr b="0" i="0" sz="1800" u="none" cap="none" strike="noStrike">
                <a:solidFill>
                  <a:schemeClr val="lt1"/>
                </a:solidFill>
                <a:latin typeface="Calibri"/>
                <a:ea typeface="Calibri"/>
                <a:cs typeface="Calibri"/>
                <a:sym typeface="Calibri"/>
              </a:defRPr>
            </a:lvl2pPr>
            <a:lvl3pPr indent="-299719" lvl="2" marL="1371600" marR="0" rtl="0" algn="l">
              <a:lnSpc>
                <a:spcPct val="100000"/>
              </a:lnSpc>
              <a:spcBef>
                <a:spcPts val="320"/>
              </a:spcBef>
              <a:spcAft>
                <a:spcPts val="0"/>
              </a:spcAft>
              <a:buClr>
                <a:schemeClr val="lt2"/>
              </a:buClr>
              <a:buSzPts val="1120"/>
              <a:buFont typeface="Arial"/>
              <a:buChar char="►"/>
              <a:defRPr b="0" i="0" sz="1600" u="none" cap="none" strike="noStrike">
                <a:solidFill>
                  <a:schemeClr val="lt1"/>
                </a:solidFill>
                <a:latin typeface="Calibri"/>
                <a:ea typeface="Calibri"/>
                <a:cs typeface="Calibri"/>
                <a:sym typeface="Calibri"/>
              </a:defRPr>
            </a:lvl3pPr>
            <a:lvl4pPr indent="-290830" lvl="3" marL="1828800" marR="0" rtl="0" algn="l">
              <a:lnSpc>
                <a:spcPct val="100000"/>
              </a:lnSpc>
              <a:spcBef>
                <a:spcPts val="280"/>
              </a:spcBef>
              <a:spcAft>
                <a:spcPts val="0"/>
              </a:spcAft>
              <a:buClr>
                <a:schemeClr val="lt2"/>
              </a:buClr>
              <a:buSzPts val="980"/>
              <a:buFont typeface="Arial"/>
              <a:buChar char="►"/>
              <a:defRPr b="0" i="0" sz="1400" u="none" cap="none" strike="noStrike">
                <a:solidFill>
                  <a:schemeClr val="lt1"/>
                </a:solidFill>
                <a:latin typeface="Calibri"/>
                <a:ea typeface="Calibri"/>
                <a:cs typeface="Calibri"/>
                <a:sym typeface="Calibri"/>
              </a:defRPr>
            </a:lvl4pPr>
            <a:lvl5pPr indent="-281939" lvl="4" marL="2286000" marR="0" rtl="0" algn="l">
              <a:lnSpc>
                <a:spcPct val="100000"/>
              </a:lnSpc>
              <a:spcBef>
                <a:spcPts val="240"/>
              </a:spcBef>
              <a:spcAft>
                <a:spcPts val="0"/>
              </a:spcAft>
              <a:buClr>
                <a:schemeClr val="lt2"/>
              </a:buClr>
              <a:buSzPts val="840"/>
              <a:buFont typeface="Arial"/>
              <a:buChar char="►"/>
              <a:defRPr b="0" i="0" sz="1200" u="none" cap="none" strike="noStrike">
                <a:solidFill>
                  <a:schemeClr val="lt1"/>
                </a:solidFill>
                <a:latin typeface="Calibri"/>
                <a:ea typeface="Calibri"/>
                <a:cs typeface="Calibri"/>
                <a:sym typeface="Calibri"/>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9pPr>
          </a:lstStyle>
          <a:p/>
        </p:txBody>
      </p:sp>
      <p:sp>
        <p:nvSpPr>
          <p:cNvPr id="12" name="Google Shape;12;p1"/>
          <p:cNvSpPr txBox="1"/>
          <p:nvPr/>
        </p:nvSpPr>
        <p:spPr>
          <a:xfrm>
            <a:off x="10642600" y="6470650"/>
            <a:ext cx="1192213" cy="18097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800"/>
              <a:buFont typeface="Arial"/>
              <a:buNone/>
            </a:pPr>
            <a:r>
              <a:rPr b="0" i="0" lang="en-US" sz="800" u="none" cap="none" strike="noStrike">
                <a:solidFill>
                  <a:schemeClr val="lt1"/>
                </a:solidFill>
                <a:latin typeface="Calibri"/>
                <a:ea typeface="Calibri"/>
                <a:cs typeface="Calibri"/>
                <a:sym typeface="Calibri"/>
              </a:rPr>
              <a:t>4 July 2020</a:t>
            </a:r>
            <a:endParaRPr b="0" i="0" sz="800" u="none" cap="none" strike="noStrike">
              <a:solidFill>
                <a:schemeClr val="lt1"/>
              </a:solidFill>
              <a:latin typeface="Calibri"/>
              <a:ea typeface="Calibri"/>
              <a:cs typeface="Calibri"/>
              <a:sym typeface="Calibri"/>
            </a:endParaRPr>
          </a:p>
        </p:txBody>
      </p:sp>
      <p:sp>
        <p:nvSpPr>
          <p:cNvPr id="13" name="Google Shape;13;p1"/>
          <p:cNvSpPr txBox="1"/>
          <p:nvPr/>
        </p:nvSpPr>
        <p:spPr>
          <a:xfrm>
            <a:off x="3162300" y="6470650"/>
            <a:ext cx="3086100" cy="180975"/>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800"/>
              <a:buFont typeface="Arial"/>
              <a:buNone/>
            </a:pPr>
            <a:r>
              <a:rPr b="1" i="0" lang="en-US" sz="800" u="none" cap="none" strike="noStrike">
                <a:solidFill>
                  <a:schemeClr val="lt1"/>
                </a:solidFill>
                <a:latin typeface="Calibri"/>
                <a:ea typeface="Calibri"/>
                <a:cs typeface="Calibri"/>
                <a:sym typeface="Calibri"/>
              </a:rPr>
              <a:t>Maharashtra State Board of Technical Education</a:t>
            </a:r>
            <a:endParaRPr b="0" i="0" sz="1400" u="none" cap="none" strike="noStrike">
              <a:solidFill>
                <a:srgbClr val="000000"/>
              </a:solidFill>
              <a:latin typeface="Arial"/>
              <a:ea typeface="Arial"/>
              <a:cs typeface="Arial"/>
              <a:sym typeface="Arial"/>
            </a:endParaRPr>
          </a:p>
        </p:txBody>
      </p:sp>
      <p:sp>
        <p:nvSpPr>
          <p:cNvPr id="14" name="Google Shape;14;p1"/>
          <p:cNvSpPr txBox="1"/>
          <p:nvPr/>
        </p:nvSpPr>
        <p:spPr>
          <a:xfrm>
            <a:off x="609600" y="6470650"/>
            <a:ext cx="663575" cy="180975"/>
          </a:xfrm>
          <a:prstGeom prst="rect">
            <a:avLst/>
          </a:prstGeom>
          <a:noFill/>
          <a:ln>
            <a:noFill/>
          </a:ln>
        </p:spPr>
        <p:txBody>
          <a:bodyPr anchorCtr="0" anchor="t" bIns="45700" lIns="0" spcFirstLastPara="1" rIns="91425" wrap="square" tIns="45700">
            <a:noAutofit/>
          </a:bodyPr>
          <a:lstStyle/>
          <a:p>
            <a:pPr indent="0" lvl="0" marL="0" marR="0" rtl="0" algn="l">
              <a:lnSpc>
                <a:spcPct val="100000"/>
              </a:lnSpc>
              <a:spcBef>
                <a:spcPts val="0"/>
              </a:spcBef>
              <a:spcAft>
                <a:spcPts val="0"/>
              </a:spcAft>
              <a:buClr>
                <a:srgbClr val="000000"/>
              </a:buClr>
              <a:buSzPts val="800"/>
              <a:buFont typeface="Arial"/>
              <a:buNone/>
            </a:pPr>
            <a:r>
              <a:rPr b="0" i="0" lang="en-US" sz="800" u="none" cap="none" strike="noStrike">
                <a:solidFill>
                  <a:schemeClr val="lt1"/>
                </a:solidFill>
                <a:latin typeface="Calibri"/>
                <a:ea typeface="Calibri"/>
                <a:cs typeface="Calibri"/>
                <a:sym typeface="Calibri"/>
              </a:rPr>
              <a:t>Page </a:t>
            </a:r>
            <a:fld id="{00000000-1234-1234-1234-123412341234}" type="slidenum">
              <a:rPr b="0" i="0" lang="en-US" sz="800" u="none" cap="none" strike="noStrike">
                <a:solidFill>
                  <a:schemeClr val="lt1"/>
                </a:solidFill>
                <a:latin typeface="Calibri"/>
                <a:ea typeface="Calibri"/>
                <a:cs typeface="Calibri"/>
                <a:sym typeface="Calibri"/>
              </a:rPr>
              <a:t>‹#›</a:t>
            </a:fld>
            <a:endParaRPr b="0" i="0" sz="800" u="none" cap="none" strike="noStrike">
              <a:solidFill>
                <a:schemeClr val="lt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 Id="rId3" Type="http://schemas.openxmlformats.org/officeDocument/2006/relationships/image" Target="../media/image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 Id="rId3" Type="http://schemas.openxmlformats.org/officeDocument/2006/relationships/image" Target="../media/image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 Id="rId3"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3.xml"/><Relationship Id="rId3" Type="http://schemas.openxmlformats.org/officeDocument/2006/relationships/image" Target="../media/image5.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26"/>
          <p:cNvSpPr txBox="1"/>
          <p:nvPr>
            <p:ph type="ctrTitle"/>
          </p:nvPr>
        </p:nvSpPr>
        <p:spPr>
          <a:xfrm>
            <a:off x="915988" y="1476375"/>
            <a:ext cx="5422900" cy="860425"/>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CO_IF_22316_UO2</a:t>
            </a:r>
            <a:endParaRPr/>
          </a:p>
        </p:txBody>
      </p:sp>
      <p:sp>
        <p:nvSpPr>
          <p:cNvPr id="131" name="Google Shape;131;p26"/>
          <p:cNvSpPr txBox="1"/>
          <p:nvPr>
            <p:ph idx="1" type="subTitle"/>
          </p:nvPr>
        </p:nvSpPr>
        <p:spPr>
          <a:xfrm>
            <a:off x="915988" y="2526632"/>
            <a:ext cx="5422900" cy="1270668"/>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40"/>
              <a:buNone/>
            </a:pPr>
            <a:r>
              <a:rPr lang="en-US" sz="1200"/>
              <a:t>Chetashri Bhusari, Lecturer, Vidyalankar Polytechnic</a:t>
            </a:r>
            <a:endParaRPr sz="1200"/>
          </a:p>
          <a:p>
            <a:pPr indent="0" lvl="0" marL="0" rtl="0" algn="l">
              <a:lnSpc>
                <a:spcPct val="100000"/>
              </a:lnSpc>
              <a:spcBef>
                <a:spcPts val="1520"/>
              </a:spcBef>
              <a:spcAft>
                <a:spcPts val="0"/>
              </a:spcAft>
              <a:buSzPts val="1120"/>
              <a:buNone/>
            </a:pPr>
            <a:r>
              <a:rPr b="1" lang="en-US"/>
              <a:t>Date: 01 July 2020</a:t>
            </a:r>
            <a:endParaRPr/>
          </a:p>
          <a:p>
            <a:pPr indent="0" lvl="0" marL="0" rtl="0" algn="l">
              <a:lnSpc>
                <a:spcPct val="100000"/>
              </a:lnSpc>
              <a:spcBef>
                <a:spcPts val="1520"/>
              </a:spcBef>
              <a:spcAft>
                <a:spcPts val="0"/>
              </a:spcAft>
              <a:buSzPts val="1120"/>
              <a:buNone/>
            </a:pPr>
            <a:r>
              <a:rPr b="1" lang="en-US"/>
              <a:t>MSBTE LEAD: Learning at your Doorstep</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sp>
        <p:nvSpPr>
          <p:cNvPr id="210" name="Google Shape;210;p35"/>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Defining Constructor - Inside</a:t>
            </a:r>
            <a:endParaRPr/>
          </a:p>
        </p:txBody>
      </p:sp>
      <p:sp>
        <p:nvSpPr>
          <p:cNvPr id="211" name="Google Shape;211;p35"/>
          <p:cNvSpPr txBox="1"/>
          <p:nvPr>
            <p:ph idx="1" type="body"/>
          </p:nvPr>
        </p:nvSpPr>
        <p:spPr>
          <a:xfrm>
            <a:off x="609918" y="884600"/>
            <a:ext cx="10978515" cy="5973400"/>
          </a:xfrm>
          <a:prstGeom prst="rect">
            <a:avLst/>
          </a:prstGeom>
          <a:noFill/>
          <a:ln>
            <a:noFill/>
          </a:ln>
        </p:spPr>
        <p:txBody>
          <a:bodyPr anchorCtr="0" anchor="t" bIns="0" lIns="0" spcFirstLastPara="1" rIns="0" wrap="square" tIns="0">
            <a:noAutofit/>
          </a:bodyPr>
          <a:lstStyle/>
          <a:p>
            <a:pPr indent="0" lvl="0" marL="139700" rtl="0" algn="l">
              <a:lnSpc>
                <a:spcPct val="100000"/>
              </a:lnSpc>
              <a:spcBef>
                <a:spcPts val="400"/>
              </a:spcBef>
              <a:spcAft>
                <a:spcPts val="0"/>
              </a:spcAft>
              <a:buSzPts val="1400"/>
              <a:buNone/>
            </a:pPr>
            <a:r>
              <a:rPr lang="en-US">
                <a:latin typeface="Calibri"/>
                <a:ea typeface="Calibri"/>
                <a:cs typeface="Calibri"/>
                <a:sym typeface="Calibri"/>
              </a:rPr>
              <a:t>Syntax:</a:t>
            </a:r>
            <a:endParaRPr>
              <a:latin typeface="Calibri"/>
              <a:ea typeface="Calibri"/>
              <a:cs typeface="Calibri"/>
              <a:sym typeface="Calibri"/>
            </a:endParaRPr>
          </a:p>
          <a:p>
            <a:pPr indent="0" lvl="0" marL="139700" rtl="0" algn="l">
              <a:lnSpc>
                <a:spcPct val="100000"/>
              </a:lnSpc>
              <a:spcBef>
                <a:spcPts val="400"/>
              </a:spcBef>
              <a:spcAft>
                <a:spcPts val="0"/>
              </a:spcAft>
              <a:buSzPts val="1400"/>
              <a:buNone/>
            </a:pPr>
            <a:r>
              <a:rPr lang="en-US">
                <a:latin typeface="Calibri"/>
                <a:ea typeface="Calibri"/>
                <a:cs typeface="Calibri"/>
                <a:sym typeface="Calibri"/>
              </a:rPr>
              <a:t>Class-name (argument list)</a:t>
            </a:r>
            <a:endParaRPr>
              <a:latin typeface="Calibri"/>
              <a:ea typeface="Calibri"/>
              <a:cs typeface="Calibri"/>
              <a:sym typeface="Calibri"/>
            </a:endParaRPr>
          </a:p>
          <a:p>
            <a:pPr indent="0" lvl="0" marL="139700" rtl="0" algn="l">
              <a:lnSpc>
                <a:spcPct val="100000"/>
              </a:lnSpc>
              <a:spcBef>
                <a:spcPts val="400"/>
              </a:spcBef>
              <a:spcAft>
                <a:spcPts val="0"/>
              </a:spcAft>
              <a:buSzPts val="1400"/>
              <a:buNone/>
            </a:pPr>
            <a:r>
              <a:rPr lang="en-US">
                <a:latin typeface="Calibri"/>
                <a:ea typeface="Calibri"/>
                <a:cs typeface="Calibri"/>
                <a:sym typeface="Calibri"/>
              </a:rPr>
              <a:t>{</a:t>
            </a:r>
            <a:endParaRPr>
              <a:latin typeface="Calibri"/>
              <a:ea typeface="Calibri"/>
              <a:cs typeface="Calibri"/>
              <a:sym typeface="Calibri"/>
            </a:endParaRPr>
          </a:p>
          <a:p>
            <a:pPr indent="0" lvl="0" marL="139700" rtl="0" algn="l">
              <a:lnSpc>
                <a:spcPct val="100000"/>
              </a:lnSpc>
              <a:spcBef>
                <a:spcPts val="400"/>
              </a:spcBef>
              <a:spcAft>
                <a:spcPts val="0"/>
              </a:spcAft>
              <a:buSzPts val="1400"/>
              <a:buNone/>
            </a:pPr>
            <a:r>
              <a:rPr lang="en-US">
                <a:latin typeface="Calibri"/>
                <a:ea typeface="Calibri"/>
                <a:cs typeface="Calibri"/>
                <a:sym typeface="Calibri"/>
              </a:rPr>
              <a:t>	---</a:t>
            </a:r>
            <a:endParaRPr>
              <a:latin typeface="Calibri"/>
              <a:ea typeface="Calibri"/>
              <a:cs typeface="Calibri"/>
              <a:sym typeface="Calibri"/>
            </a:endParaRPr>
          </a:p>
          <a:p>
            <a:pPr indent="0" lvl="0" marL="139700" rtl="0" algn="l">
              <a:lnSpc>
                <a:spcPct val="100000"/>
              </a:lnSpc>
              <a:spcBef>
                <a:spcPts val="400"/>
              </a:spcBef>
              <a:spcAft>
                <a:spcPts val="0"/>
              </a:spcAft>
              <a:buSzPts val="1400"/>
              <a:buNone/>
            </a:pPr>
            <a:r>
              <a:rPr lang="en-US">
                <a:latin typeface="Calibri"/>
                <a:ea typeface="Calibri"/>
                <a:cs typeface="Calibri"/>
                <a:sym typeface="Calibri"/>
              </a:rPr>
              <a:t>}</a:t>
            </a:r>
            <a:endParaRPr>
              <a:latin typeface="Calibri"/>
              <a:ea typeface="Calibri"/>
              <a:cs typeface="Calibri"/>
              <a:sym typeface="Calibri"/>
            </a:endParaRPr>
          </a:p>
          <a:p>
            <a:pPr indent="0" lvl="0" marL="139700" rtl="0" algn="l">
              <a:lnSpc>
                <a:spcPct val="100000"/>
              </a:lnSpc>
              <a:spcBef>
                <a:spcPts val="400"/>
              </a:spcBef>
              <a:spcAft>
                <a:spcPts val="0"/>
              </a:spcAft>
              <a:buSzPts val="1400"/>
              <a:buNone/>
            </a:pPr>
            <a:r>
              <a:rPr lang="en-US">
                <a:latin typeface="Calibri"/>
                <a:ea typeface="Calibri"/>
                <a:cs typeface="Calibri"/>
                <a:sym typeface="Calibri"/>
              </a:rPr>
              <a:t>Example:</a:t>
            </a:r>
            <a:endParaRPr>
              <a:latin typeface="Calibri"/>
              <a:ea typeface="Calibri"/>
              <a:cs typeface="Calibri"/>
              <a:sym typeface="Calibri"/>
            </a:endParaRPr>
          </a:p>
          <a:p>
            <a:pPr indent="0" lvl="0" marL="139700" rtl="0" algn="l">
              <a:lnSpc>
                <a:spcPct val="100000"/>
              </a:lnSpc>
              <a:spcBef>
                <a:spcPts val="400"/>
              </a:spcBef>
              <a:spcAft>
                <a:spcPts val="0"/>
              </a:spcAft>
              <a:buSzPts val="1400"/>
              <a:buNone/>
            </a:pPr>
            <a:r>
              <a:rPr lang="en-US">
                <a:latin typeface="Calibri"/>
                <a:ea typeface="Calibri"/>
                <a:cs typeface="Calibri"/>
                <a:sym typeface="Calibri"/>
              </a:rPr>
              <a:t>Class student</a:t>
            </a:r>
            <a:endParaRPr>
              <a:latin typeface="Calibri"/>
              <a:ea typeface="Calibri"/>
              <a:cs typeface="Calibri"/>
              <a:sym typeface="Calibri"/>
            </a:endParaRPr>
          </a:p>
          <a:p>
            <a:pPr indent="0" lvl="0" marL="139700" rtl="0" algn="l">
              <a:lnSpc>
                <a:spcPct val="100000"/>
              </a:lnSpc>
              <a:spcBef>
                <a:spcPts val="400"/>
              </a:spcBef>
              <a:spcAft>
                <a:spcPts val="0"/>
              </a:spcAft>
              <a:buSzPts val="1400"/>
              <a:buNone/>
            </a:pPr>
            <a:r>
              <a:rPr lang="en-US">
                <a:latin typeface="Calibri"/>
                <a:ea typeface="Calibri"/>
                <a:cs typeface="Calibri"/>
                <a:sym typeface="Calibri"/>
              </a:rPr>
              <a:t>{</a:t>
            </a:r>
            <a:endParaRPr>
              <a:latin typeface="Calibri"/>
              <a:ea typeface="Calibri"/>
              <a:cs typeface="Calibri"/>
              <a:sym typeface="Calibri"/>
            </a:endParaRPr>
          </a:p>
          <a:p>
            <a:pPr indent="0" lvl="0" marL="139700" rtl="0" algn="l">
              <a:lnSpc>
                <a:spcPct val="100000"/>
              </a:lnSpc>
              <a:spcBef>
                <a:spcPts val="400"/>
              </a:spcBef>
              <a:spcAft>
                <a:spcPts val="0"/>
              </a:spcAft>
              <a:buSzPts val="1400"/>
              <a:buNone/>
            </a:pPr>
            <a:r>
              <a:rPr lang="en-US">
                <a:latin typeface="Calibri"/>
                <a:ea typeface="Calibri"/>
                <a:cs typeface="Calibri"/>
                <a:sym typeface="Calibri"/>
              </a:rPr>
              <a:t> private : int rollno;</a:t>
            </a:r>
            <a:endParaRPr>
              <a:latin typeface="Calibri"/>
              <a:ea typeface="Calibri"/>
              <a:cs typeface="Calibri"/>
              <a:sym typeface="Calibri"/>
            </a:endParaRPr>
          </a:p>
          <a:p>
            <a:pPr indent="0" lvl="0" marL="139700" rtl="0" algn="l">
              <a:lnSpc>
                <a:spcPct val="100000"/>
              </a:lnSpc>
              <a:spcBef>
                <a:spcPts val="400"/>
              </a:spcBef>
              <a:spcAft>
                <a:spcPts val="0"/>
              </a:spcAft>
              <a:buSzPts val="1400"/>
              <a:buNone/>
            </a:pPr>
            <a:r>
              <a:rPr lang="en-US">
                <a:latin typeface="Calibri"/>
                <a:ea typeface="Calibri"/>
                <a:cs typeface="Calibri"/>
                <a:sym typeface="Calibri"/>
              </a:rPr>
              <a:t>	    char name[20];</a:t>
            </a:r>
            <a:endParaRPr>
              <a:latin typeface="Calibri"/>
              <a:ea typeface="Calibri"/>
              <a:cs typeface="Calibri"/>
              <a:sym typeface="Calibri"/>
            </a:endParaRPr>
          </a:p>
          <a:p>
            <a:pPr indent="0" lvl="0" marL="139700" rtl="0" algn="l">
              <a:lnSpc>
                <a:spcPct val="100000"/>
              </a:lnSpc>
              <a:spcBef>
                <a:spcPts val="400"/>
              </a:spcBef>
              <a:spcAft>
                <a:spcPts val="0"/>
              </a:spcAft>
              <a:buSzPts val="1400"/>
              <a:buNone/>
            </a:pPr>
            <a:r>
              <a:rPr lang="en-US">
                <a:latin typeface="Calibri"/>
                <a:ea typeface="Calibri"/>
                <a:cs typeface="Calibri"/>
                <a:sym typeface="Calibri"/>
              </a:rPr>
              <a:t>public :  student (int  r, char  n )</a:t>
            </a:r>
            <a:endParaRPr>
              <a:latin typeface="Calibri"/>
              <a:ea typeface="Calibri"/>
              <a:cs typeface="Calibri"/>
              <a:sym typeface="Calibri"/>
            </a:endParaRPr>
          </a:p>
          <a:p>
            <a:pPr indent="0" lvl="0" marL="139700" rtl="0" algn="l">
              <a:lnSpc>
                <a:spcPct val="100000"/>
              </a:lnSpc>
              <a:spcBef>
                <a:spcPts val="400"/>
              </a:spcBef>
              <a:spcAft>
                <a:spcPts val="0"/>
              </a:spcAft>
              <a:buSzPts val="1400"/>
              <a:buNone/>
            </a:pPr>
            <a:r>
              <a:rPr lang="en-US">
                <a:latin typeface="Calibri"/>
                <a:ea typeface="Calibri"/>
                <a:cs typeface="Calibri"/>
                <a:sym typeface="Calibri"/>
              </a:rPr>
              <a:t>               {</a:t>
            </a:r>
            <a:endParaRPr/>
          </a:p>
          <a:p>
            <a:pPr indent="0" lvl="0" marL="139700" rtl="0" algn="l">
              <a:lnSpc>
                <a:spcPct val="100000"/>
              </a:lnSpc>
              <a:spcBef>
                <a:spcPts val="400"/>
              </a:spcBef>
              <a:spcAft>
                <a:spcPts val="0"/>
              </a:spcAft>
              <a:buSzPts val="1400"/>
              <a:buNone/>
            </a:pPr>
            <a:r>
              <a:t/>
            </a:r>
            <a:endParaRPr>
              <a:latin typeface="Calibri"/>
              <a:ea typeface="Calibri"/>
              <a:cs typeface="Calibri"/>
              <a:sym typeface="Calibri"/>
            </a:endParaRPr>
          </a:p>
          <a:p>
            <a:pPr indent="0" lvl="0" marL="139700" rtl="0" algn="l">
              <a:lnSpc>
                <a:spcPct val="100000"/>
              </a:lnSpc>
              <a:spcBef>
                <a:spcPts val="400"/>
              </a:spcBef>
              <a:spcAft>
                <a:spcPts val="0"/>
              </a:spcAft>
              <a:buSzPts val="1400"/>
              <a:buNone/>
            </a:pPr>
            <a:r>
              <a:rPr lang="en-US">
                <a:latin typeface="Calibri"/>
                <a:ea typeface="Calibri"/>
                <a:cs typeface="Calibri"/>
                <a:sym typeface="Calibri"/>
              </a:rPr>
              <a:t>               }</a:t>
            </a:r>
            <a:endParaRPr>
              <a:latin typeface="Calibri"/>
              <a:ea typeface="Calibri"/>
              <a:cs typeface="Calibri"/>
              <a:sym typeface="Calibri"/>
            </a:endParaRPr>
          </a:p>
          <a:p>
            <a:pPr indent="0" lvl="0" marL="139700" rtl="0" algn="l">
              <a:lnSpc>
                <a:spcPct val="100000"/>
              </a:lnSpc>
              <a:spcBef>
                <a:spcPts val="400"/>
              </a:spcBef>
              <a:spcAft>
                <a:spcPts val="0"/>
              </a:spcAft>
              <a:buSzPts val="1400"/>
              <a:buNone/>
            </a:pPr>
            <a:r>
              <a:rPr lang="en-US">
                <a:latin typeface="Calibri"/>
                <a:ea typeface="Calibri"/>
                <a:cs typeface="Calibri"/>
                <a:sym typeface="Calibri"/>
              </a:rPr>
              <a:t>};</a:t>
            </a:r>
            <a:endParaRPr>
              <a:latin typeface="Calibri"/>
              <a:ea typeface="Calibri"/>
              <a:cs typeface="Calibri"/>
              <a:sym typeface="Calibri"/>
            </a:endParaRPr>
          </a:p>
          <a:p>
            <a:pPr indent="0" lvl="0" marL="139700" rtl="0" algn="l">
              <a:lnSpc>
                <a:spcPct val="100000"/>
              </a:lnSpc>
              <a:spcBef>
                <a:spcPts val="400"/>
              </a:spcBef>
              <a:spcAft>
                <a:spcPts val="0"/>
              </a:spcAft>
              <a:buSzPts val="1400"/>
              <a:buNone/>
            </a:pPr>
            <a:r>
              <a:rPr lang="en-US" sz="1800">
                <a:latin typeface="Times New Roman"/>
                <a:ea typeface="Times New Roman"/>
                <a:cs typeface="Times New Roman"/>
                <a:sym typeface="Times New Roman"/>
              </a:rPr>
              <a:t> </a:t>
            </a:r>
            <a:endParaRPr sz="1800">
              <a:latin typeface="Times New Roman"/>
              <a:ea typeface="Times New Roman"/>
              <a:cs typeface="Times New Roman"/>
              <a:sym typeface="Times New Roman"/>
            </a:endParaRPr>
          </a:p>
          <a:p>
            <a:pPr indent="-228600" lvl="0" marL="457200" rtl="0" algn="l">
              <a:lnSpc>
                <a:spcPct val="100000"/>
              </a:lnSpc>
              <a:spcBef>
                <a:spcPts val="400"/>
              </a:spcBef>
              <a:spcAft>
                <a:spcPts val="0"/>
              </a:spcAft>
              <a:buClr>
                <a:schemeClr val="lt2"/>
              </a:buClr>
              <a:buSzPts val="1400"/>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sp>
        <p:nvSpPr>
          <p:cNvPr id="216" name="Google Shape;216;p36"/>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b="1" lang="en-US" sz="2000">
                <a:latin typeface="Calibri"/>
                <a:ea typeface="Calibri"/>
                <a:cs typeface="Calibri"/>
                <a:sym typeface="Calibri"/>
              </a:rPr>
              <a:t>Defining outside the class:</a:t>
            </a:r>
            <a:br>
              <a:rPr lang="en-US" sz="2000">
                <a:latin typeface="Calibri"/>
                <a:ea typeface="Calibri"/>
                <a:cs typeface="Calibri"/>
                <a:sym typeface="Calibri"/>
              </a:rPr>
            </a:br>
            <a:endParaRPr sz="2000">
              <a:latin typeface="Calibri"/>
              <a:ea typeface="Calibri"/>
              <a:cs typeface="Calibri"/>
              <a:sym typeface="Calibri"/>
            </a:endParaRPr>
          </a:p>
        </p:txBody>
      </p:sp>
      <p:sp>
        <p:nvSpPr>
          <p:cNvPr id="217" name="Google Shape;217;p36"/>
          <p:cNvSpPr txBox="1"/>
          <p:nvPr>
            <p:ph idx="1" type="body"/>
          </p:nvPr>
        </p:nvSpPr>
        <p:spPr>
          <a:xfrm>
            <a:off x="609918" y="884600"/>
            <a:ext cx="10978515" cy="5201240"/>
          </a:xfrm>
          <a:prstGeom prst="rect">
            <a:avLst/>
          </a:prstGeom>
          <a:noFill/>
          <a:ln>
            <a:noFill/>
          </a:ln>
        </p:spPr>
        <p:txBody>
          <a:bodyPr anchorCtr="0" anchor="t" bIns="0" lIns="0" spcFirstLastPara="1" rIns="0" wrap="square" tIns="0">
            <a:noAutofit/>
          </a:bodyPr>
          <a:lstStyle/>
          <a:p>
            <a:pPr indent="0" lvl="0" marL="139700" rtl="0" algn="l">
              <a:lnSpc>
                <a:spcPct val="100000"/>
              </a:lnSpc>
              <a:spcBef>
                <a:spcPts val="400"/>
              </a:spcBef>
              <a:spcAft>
                <a:spcPts val="0"/>
              </a:spcAft>
              <a:buSzPts val="1400"/>
              <a:buNone/>
            </a:pPr>
            <a:r>
              <a:rPr lang="en-US" sz="1400">
                <a:latin typeface="Calibri"/>
                <a:ea typeface="Calibri"/>
                <a:cs typeface="Calibri"/>
                <a:sym typeface="Calibri"/>
              </a:rPr>
              <a:t>syntax :</a:t>
            </a:r>
            <a:endParaRPr sz="1400">
              <a:latin typeface="Calibri"/>
              <a:ea typeface="Calibri"/>
              <a:cs typeface="Calibri"/>
              <a:sym typeface="Calibri"/>
            </a:endParaRPr>
          </a:p>
          <a:p>
            <a:pPr indent="0" lvl="0" marL="139700" rtl="0" algn="l">
              <a:lnSpc>
                <a:spcPct val="100000"/>
              </a:lnSpc>
              <a:spcBef>
                <a:spcPts val="400"/>
              </a:spcBef>
              <a:spcAft>
                <a:spcPts val="0"/>
              </a:spcAft>
              <a:buSzPts val="1400"/>
              <a:buNone/>
            </a:pPr>
            <a:r>
              <a:rPr lang="en-US" sz="1400">
                <a:latin typeface="Calibri"/>
                <a:ea typeface="Calibri"/>
                <a:cs typeface="Calibri"/>
                <a:sym typeface="Calibri"/>
              </a:rPr>
              <a:t>class-name </a:t>
            </a:r>
            <a:r>
              <a:rPr b="1" lang="en-US" sz="1400">
                <a:latin typeface="Calibri"/>
                <a:ea typeface="Calibri"/>
                <a:cs typeface="Calibri"/>
                <a:sym typeface="Calibri"/>
              </a:rPr>
              <a:t>::</a:t>
            </a:r>
            <a:r>
              <a:rPr lang="en-US" sz="1400">
                <a:latin typeface="Calibri"/>
                <a:ea typeface="Calibri"/>
                <a:cs typeface="Calibri"/>
                <a:sym typeface="Calibri"/>
              </a:rPr>
              <a:t> class-name ( argument list )</a:t>
            </a:r>
            <a:endParaRPr sz="1400">
              <a:latin typeface="Calibri"/>
              <a:ea typeface="Calibri"/>
              <a:cs typeface="Calibri"/>
              <a:sym typeface="Calibri"/>
            </a:endParaRPr>
          </a:p>
          <a:p>
            <a:pPr indent="0" lvl="0" marL="139700" rtl="0" algn="l">
              <a:lnSpc>
                <a:spcPct val="100000"/>
              </a:lnSpc>
              <a:spcBef>
                <a:spcPts val="400"/>
              </a:spcBef>
              <a:spcAft>
                <a:spcPts val="0"/>
              </a:spcAft>
              <a:buSzPts val="1400"/>
              <a:buNone/>
            </a:pPr>
            <a:r>
              <a:rPr lang="en-US" sz="1400">
                <a:latin typeface="Calibri"/>
                <a:ea typeface="Calibri"/>
                <a:cs typeface="Calibri"/>
                <a:sym typeface="Calibri"/>
              </a:rPr>
              <a:t>{</a:t>
            </a:r>
            <a:endParaRPr sz="1400">
              <a:latin typeface="Calibri"/>
              <a:ea typeface="Calibri"/>
              <a:cs typeface="Calibri"/>
              <a:sym typeface="Calibri"/>
            </a:endParaRPr>
          </a:p>
          <a:p>
            <a:pPr indent="0" lvl="0" marL="139700" rtl="0" algn="l">
              <a:lnSpc>
                <a:spcPct val="100000"/>
              </a:lnSpc>
              <a:spcBef>
                <a:spcPts val="400"/>
              </a:spcBef>
              <a:spcAft>
                <a:spcPts val="0"/>
              </a:spcAft>
              <a:buSzPts val="1400"/>
              <a:buNone/>
            </a:pPr>
            <a:r>
              <a:rPr lang="en-US" sz="1400">
                <a:latin typeface="Calibri"/>
                <a:ea typeface="Calibri"/>
                <a:cs typeface="Calibri"/>
                <a:sym typeface="Calibri"/>
              </a:rPr>
              <a:t>}</a:t>
            </a:r>
            <a:endParaRPr sz="1400">
              <a:latin typeface="Calibri"/>
              <a:ea typeface="Calibri"/>
              <a:cs typeface="Calibri"/>
              <a:sym typeface="Calibri"/>
            </a:endParaRPr>
          </a:p>
          <a:p>
            <a:pPr indent="0" lvl="0" marL="0" rtl="0" algn="l">
              <a:lnSpc>
                <a:spcPct val="100000"/>
              </a:lnSpc>
              <a:spcBef>
                <a:spcPts val="400"/>
              </a:spcBef>
              <a:spcAft>
                <a:spcPts val="0"/>
              </a:spcAft>
              <a:buSzPts val="1400"/>
              <a:buNone/>
            </a:pPr>
            <a:r>
              <a:rPr lang="en-US" sz="1400">
                <a:latin typeface="Calibri"/>
                <a:ea typeface="Calibri"/>
                <a:cs typeface="Calibri"/>
                <a:sym typeface="Calibri"/>
              </a:rPr>
              <a:t>   The constructor defined out side the class must be declared in side the class.</a:t>
            </a:r>
            <a:endParaRPr sz="1400">
              <a:latin typeface="Calibri"/>
              <a:ea typeface="Calibri"/>
              <a:cs typeface="Calibri"/>
              <a:sym typeface="Calibri"/>
            </a:endParaRPr>
          </a:p>
          <a:p>
            <a:pPr indent="0" lvl="0" marL="139700" rtl="0" algn="l">
              <a:lnSpc>
                <a:spcPct val="100000"/>
              </a:lnSpc>
              <a:spcBef>
                <a:spcPts val="400"/>
              </a:spcBef>
              <a:spcAft>
                <a:spcPts val="0"/>
              </a:spcAft>
              <a:buSzPts val="1400"/>
              <a:buNone/>
            </a:pPr>
            <a:r>
              <a:rPr lang="en-US" sz="1400">
                <a:latin typeface="Calibri"/>
                <a:ea typeface="Calibri"/>
                <a:cs typeface="Calibri"/>
                <a:sym typeface="Calibri"/>
              </a:rPr>
              <a:t>Class student</a:t>
            </a:r>
            <a:endParaRPr sz="1400">
              <a:latin typeface="Calibri"/>
              <a:ea typeface="Calibri"/>
              <a:cs typeface="Calibri"/>
              <a:sym typeface="Calibri"/>
            </a:endParaRPr>
          </a:p>
          <a:p>
            <a:pPr indent="0" lvl="0" marL="139700" rtl="0" algn="l">
              <a:lnSpc>
                <a:spcPct val="100000"/>
              </a:lnSpc>
              <a:spcBef>
                <a:spcPts val="400"/>
              </a:spcBef>
              <a:spcAft>
                <a:spcPts val="0"/>
              </a:spcAft>
              <a:buSzPts val="1400"/>
              <a:buNone/>
            </a:pPr>
            <a:r>
              <a:rPr lang="en-US" sz="1400">
                <a:latin typeface="Calibri"/>
                <a:ea typeface="Calibri"/>
                <a:cs typeface="Calibri"/>
                <a:sym typeface="Calibri"/>
              </a:rPr>
              <a:t>{</a:t>
            </a:r>
            <a:endParaRPr sz="1400">
              <a:latin typeface="Calibri"/>
              <a:ea typeface="Calibri"/>
              <a:cs typeface="Calibri"/>
              <a:sym typeface="Calibri"/>
            </a:endParaRPr>
          </a:p>
          <a:p>
            <a:pPr indent="0" lvl="0" marL="139700" rtl="0" algn="l">
              <a:lnSpc>
                <a:spcPct val="100000"/>
              </a:lnSpc>
              <a:spcBef>
                <a:spcPts val="400"/>
              </a:spcBef>
              <a:spcAft>
                <a:spcPts val="0"/>
              </a:spcAft>
              <a:buSzPts val="1400"/>
              <a:buNone/>
            </a:pPr>
            <a:r>
              <a:rPr lang="en-US" sz="1400">
                <a:latin typeface="Calibri"/>
                <a:ea typeface="Calibri"/>
                <a:cs typeface="Calibri"/>
                <a:sym typeface="Calibri"/>
              </a:rPr>
              <a:t> private : int rollno;</a:t>
            </a:r>
            <a:endParaRPr sz="1400">
              <a:latin typeface="Calibri"/>
              <a:ea typeface="Calibri"/>
              <a:cs typeface="Calibri"/>
              <a:sym typeface="Calibri"/>
            </a:endParaRPr>
          </a:p>
          <a:p>
            <a:pPr indent="0" lvl="0" marL="139700" rtl="0" algn="l">
              <a:lnSpc>
                <a:spcPct val="100000"/>
              </a:lnSpc>
              <a:spcBef>
                <a:spcPts val="400"/>
              </a:spcBef>
              <a:spcAft>
                <a:spcPts val="0"/>
              </a:spcAft>
              <a:buSzPts val="1400"/>
              <a:buNone/>
            </a:pPr>
            <a:r>
              <a:rPr lang="en-US" sz="1400">
                <a:latin typeface="Calibri"/>
                <a:ea typeface="Calibri"/>
                <a:cs typeface="Calibri"/>
                <a:sym typeface="Calibri"/>
              </a:rPr>
              <a:t>	 char name[20];</a:t>
            </a:r>
            <a:endParaRPr sz="1400">
              <a:latin typeface="Calibri"/>
              <a:ea typeface="Calibri"/>
              <a:cs typeface="Calibri"/>
              <a:sym typeface="Calibri"/>
            </a:endParaRPr>
          </a:p>
          <a:p>
            <a:pPr indent="0" lvl="0" marL="139700" rtl="0" algn="l">
              <a:lnSpc>
                <a:spcPct val="100000"/>
              </a:lnSpc>
              <a:spcBef>
                <a:spcPts val="400"/>
              </a:spcBef>
              <a:spcAft>
                <a:spcPts val="0"/>
              </a:spcAft>
              <a:buSzPts val="1400"/>
              <a:buNone/>
            </a:pPr>
            <a:r>
              <a:rPr lang="en-US" sz="1400">
                <a:latin typeface="Calibri"/>
                <a:ea typeface="Calibri"/>
                <a:cs typeface="Calibri"/>
                <a:sym typeface="Calibri"/>
              </a:rPr>
              <a:t> public: student();	//  member function declaration</a:t>
            </a:r>
            <a:endParaRPr sz="1400">
              <a:latin typeface="Calibri"/>
              <a:ea typeface="Calibri"/>
              <a:cs typeface="Calibri"/>
              <a:sym typeface="Calibri"/>
            </a:endParaRPr>
          </a:p>
          <a:p>
            <a:pPr indent="0" lvl="0" marL="139700" rtl="0" algn="l">
              <a:lnSpc>
                <a:spcPct val="100000"/>
              </a:lnSpc>
              <a:spcBef>
                <a:spcPts val="400"/>
              </a:spcBef>
              <a:spcAft>
                <a:spcPts val="0"/>
              </a:spcAft>
              <a:buSzPts val="1400"/>
              <a:buNone/>
            </a:pPr>
            <a:r>
              <a:rPr lang="en-US" sz="1400">
                <a:latin typeface="Calibri"/>
                <a:ea typeface="Calibri"/>
                <a:cs typeface="Calibri"/>
                <a:sym typeface="Calibri"/>
              </a:rPr>
              <a:t>void putdata(void);	//  member function declaration</a:t>
            </a:r>
            <a:endParaRPr sz="1400">
              <a:latin typeface="Calibri"/>
              <a:ea typeface="Calibri"/>
              <a:cs typeface="Calibri"/>
              <a:sym typeface="Calibri"/>
            </a:endParaRPr>
          </a:p>
          <a:p>
            <a:pPr indent="0" lvl="0" marL="139700" rtl="0" algn="l">
              <a:lnSpc>
                <a:spcPct val="100000"/>
              </a:lnSpc>
              <a:spcBef>
                <a:spcPts val="400"/>
              </a:spcBef>
              <a:spcAft>
                <a:spcPts val="0"/>
              </a:spcAft>
              <a:buSzPts val="1400"/>
              <a:buNone/>
            </a:pPr>
            <a:r>
              <a:rPr lang="en-US" sz="1400">
                <a:latin typeface="Calibri"/>
                <a:ea typeface="Calibri"/>
                <a:cs typeface="Calibri"/>
                <a:sym typeface="Calibri"/>
              </a:rPr>
              <a:t>};</a:t>
            </a:r>
            <a:endParaRPr sz="1400">
              <a:latin typeface="Calibri"/>
              <a:ea typeface="Calibri"/>
              <a:cs typeface="Calibri"/>
              <a:sym typeface="Calibri"/>
            </a:endParaRPr>
          </a:p>
          <a:p>
            <a:pPr indent="0" lvl="0" marL="139700" rtl="0" algn="l">
              <a:lnSpc>
                <a:spcPct val="100000"/>
              </a:lnSpc>
              <a:spcBef>
                <a:spcPts val="400"/>
              </a:spcBef>
              <a:spcAft>
                <a:spcPts val="0"/>
              </a:spcAft>
              <a:buSzPts val="1400"/>
              <a:buNone/>
            </a:pPr>
            <a:r>
              <a:rPr lang="en-US" sz="1400">
                <a:latin typeface="Calibri"/>
                <a:ea typeface="Calibri"/>
                <a:cs typeface="Calibri"/>
                <a:sym typeface="Calibri"/>
              </a:rPr>
              <a:t>void student ::student()  / / member function out side the class</a:t>
            </a:r>
            <a:endParaRPr sz="1400">
              <a:latin typeface="Calibri"/>
              <a:ea typeface="Calibri"/>
              <a:cs typeface="Calibri"/>
              <a:sym typeface="Calibri"/>
            </a:endParaRPr>
          </a:p>
          <a:p>
            <a:pPr indent="0" lvl="0" marL="139700" rtl="0" algn="l">
              <a:lnSpc>
                <a:spcPct val="100000"/>
              </a:lnSpc>
              <a:spcBef>
                <a:spcPts val="400"/>
              </a:spcBef>
              <a:spcAft>
                <a:spcPts val="0"/>
              </a:spcAft>
              <a:buSzPts val="1400"/>
              <a:buNone/>
            </a:pPr>
            <a:r>
              <a:rPr lang="en-US" sz="1400">
                <a:latin typeface="Calibri"/>
                <a:ea typeface="Calibri"/>
                <a:cs typeface="Calibri"/>
                <a:sym typeface="Calibri"/>
              </a:rPr>
              <a:t>{</a:t>
            </a:r>
            <a:endParaRPr sz="1400">
              <a:latin typeface="Calibri"/>
              <a:ea typeface="Calibri"/>
              <a:cs typeface="Calibri"/>
              <a:sym typeface="Calibri"/>
            </a:endParaRPr>
          </a:p>
          <a:p>
            <a:pPr indent="0" lvl="0" marL="139700" rtl="0" algn="l">
              <a:lnSpc>
                <a:spcPct val="100000"/>
              </a:lnSpc>
              <a:spcBef>
                <a:spcPts val="400"/>
              </a:spcBef>
              <a:spcAft>
                <a:spcPts val="0"/>
              </a:spcAft>
              <a:buSzPts val="1400"/>
              <a:buNone/>
            </a:pPr>
            <a:r>
              <a:rPr lang="en-US" sz="1400">
                <a:latin typeface="Calibri"/>
                <a:ea typeface="Calibri"/>
                <a:cs typeface="Calibri"/>
                <a:sym typeface="Calibri"/>
              </a:rPr>
              <a:t>	cin&gt;&gt; rollno &gt;&gt; name;</a:t>
            </a:r>
            <a:endParaRPr sz="1400">
              <a:latin typeface="Calibri"/>
              <a:ea typeface="Calibri"/>
              <a:cs typeface="Calibri"/>
              <a:sym typeface="Calibri"/>
            </a:endParaRPr>
          </a:p>
          <a:p>
            <a:pPr indent="0" lvl="0" marL="139700" rtl="0" algn="l">
              <a:lnSpc>
                <a:spcPct val="100000"/>
              </a:lnSpc>
              <a:spcBef>
                <a:spcPts val="400"/>
              </a:spcBef>
              <a:spcAft>
                <a:spcPts val="0"/>
              </a:spcAft>
              <a:buSzPts val="1400"/>
              <a:buNone/>
            </a:pPr>
            <a:r>
              <a:rPr lang="en-US" sz="1400">
                <a:latin typeface="Calibri"/>
                <a:ea typeface="Calibri"/>
                <a:cs typeface="Calibri"/>
                <a:sym typeface="Calibri"/>
              </a:rPr>
              <a:t>}</a:t>
            </a:r>
            <a:endParaRPr sz="1400">
              <a:latin typeface="Calibri"/>
              <a:ea typeface="Calibri"/>
              <a:cs typeface="Calibri"/>
              <a:sym typeface="Calibri"/>
            </a:endParaRPr>
          </a:p>
          <a:p>
            <a:pPr indent="0" lvl="0" marL="139700" rtl="0" algn="l">
              <a:lnSpc>
                <a:spcPct val="100000"/>
              </a:lnSpc>
              <a:spcBef>
                <a:spcPts val="400"/>
              </a:spcBef>
              <a:spcAft>
                <a:spcPts val="0"/>
              </a:spcAft>
              <a:buSzPts val="1400"/>
              <a:buNone/>
            </a:pPr>
            <a:r>
              <a:rPr lang="en-US" sz="1400">
                <a:latin typeface="Calibri"/>
                <a:ea typeface="Calibri"/>
                <a:cs typeface="Calibri"/>
                <a:sym typeface="Calibri"/>
              </a:rPr>
              <a:t>void student:: putdata(void)	// member function out side the class</a:t>
            </a:r>
            <a:endParaRPr sz="1400">
              <a:latin typeface="Calibri"/>
              <a:ea typeface="Calibri"/>
              <a:cs typeface="Calibri"/>
              <a:sym typeface="Calibri"/>
            </a:endParaRPr>
          </a:p>
          <a:p>
            <a:pPr indent="0" lvl="0" marL="139700" rtl="0" algn="l">
              <a:lnSpc>
                <a:spcPct val="100000"/>
              </a:lnSpc>
              <a:spcBef>
                <a:spcPts val="400"/>
              </a:spcBef>
              <a:spcAft>
                <a:spcPts val="0"/>
              </a:spcAft>
              <a:buSzPts val="1400"/>
              <a:buNone/>
            </a:pPr>
            <a:r>
              <a:rPr lang="en-US" sz="1400">
                <a:latin typeface="Calibri"/>
                <a:ea typeface="Calibri"/>
                <a:cs typeface="Calibri"/>
                <a:sym typeface="Calibri"/>
              </a:rPr>
              <a:t>{</a:t>
            </a:r>
            <a:endParaRPr sz="1400">
              <a:latin typeface="Calibri"/>
              <a:ea typeface="Calibri"/>
              <a:cs typeface="Calibri"/>
              <a:sym typeface="Calibri"/>
            </a:endParaRPr>
          </a:p>
          <a:p>
            <a:pPr indent="0" lvl="0" marL="139700" rtl="0" algn="l">
              <a:lnSpc>
                <a:spcPct val="100000"/>
              </a:lnSpc>
              <a:spcBef>
                <a:spcPts val="400"/>
              </a:spcBef>
              <a:spcAft>
                <a:spcPts val="0"/>
              </a:spcAft>
              <a:buSzPts val="1400"/>
              <a:buNone/>
            </a:pPr>
            <a:r>
              <a:rPr lang="en-US" sz="1400">
                <a:latin typeface="Calibri"/>
                <a:ea typeface="Calibri"/>
                <a:cs typeface="Calibri"/>
                <a:sym typeface="Calibri"/>
              </a:rPr>
              <a:t> cout &lt;&lt; rollno &lt;&lt; name;</a:t>
            </a:r>
            <a:endParaRPr/>
          </a:p>
          <a:p>
            <a:pPr indent="0" lvl="0" marL="139700" rtl="0" algn="l">
              <a:lnSpc>
                <a:spcPct val="100000"/>
              </a:lnSpc>
              <a:spcBef>
                <a:spcPts val="400"/>
              </a:spcBef>
              <a:spcAft>
                <a:spcPts val="0"/>
              </a:spcAft>
              <a:buSzPts val="1400"/>
              <a:buNone/>
            </a:pPr>
            <a:r>
              <a:rPr lang="en-US" sz="1400">
                <a:latin typeface="Calibri"/>
                <a:ea typeface="Calibri"/>
                <a:cs typeface="Calibri"/>
                <a:sym typeface="Calibri"/>
              </a:rPr>
              <a:t>}</a:t>
            </a:r>
            <a:endParaRPr sz="1400">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sp>
        <p:nvSpPr>
          <p:cNvPr id="222" name="Google Shape;222;p37"/>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b="1" lang="en-US" sz="2000">
                <a:latin typeface="Calibri"/>
                <a:ea typeface="Calibri"/>
                <a:cs typeface="Calibri"/>
                <a:sym typeface="Calibri"/>
              </a:rPr>
              <a:t>TYPES OF CONSTRUCTORS</a:t>
            </a:r>
            <a:br>
              <a:rPr lang="en-US" sz="2400">
                <a:latin typeface="Times New Roman"/>
                <a:ea typeface="Times New Roman"/>
                <a:cs typeface="Times New Roman"/>
                <a:sym typeface="Times New Roman"/>
              </a:rPr>
            </a:br>
            <a:br>
              <a:rPr lang="en-US" sz="2400">
                <a:latin typeface="Times New Roman"/>
                <a:ea typeface="Times New Roman"/>
                <a:cs typeface="Times New Roman"/>
                <a:sym typeface="Times New Roman"/>
              </a:rPr>
            </a:br>
            <a:endParaRPr/>
          </a:p>
        </p:txBody>
      </p:sp>
      <p:sp>
        <p:nvSpPr>
          <p:cNvPr id="223" name="Google Shape;223;p37"/>
          <p:cNvSpPr txBox="1"/>
          <p:nvPr>
            <p:ph idx="1" type="body"/>
          </p:nvPr>
        </p:nvSpPr>
        <p:spPr>
          <a:xfrm>
            <a:off x="609918" y="1109785"/>
            <a:ext cx="10978515" cy="4947920"/>
          </a:xfrm>
          <a:prstGeom prst="rect">
            <a:avLst/>
          </a:prstGeom>
          <a:noFill/>
          <a:ln>
            <a:noFill/>
          </a:ln>
        </p:spPr>
        <p:txBody>
          <a:bodyPr anchorCtr="0" anchor="t" bIns="0" lIns="0" spcFirstLastPara="1" rIns="0" wrap="square" tIns="0">
            <a:noAutofit/>
          </a:bodyPr>
          <a:lstStyle/>
          <a:p>
            <a:pPr indent="-342900" lvl="0" marL="342900" rtl="0" algn="l">
              <a:lnSpc>
                <a:spcPct val="100000"/>
              </a:lnSpc>
              <a:spcBef>
                <a:spcPts val="400"/>
              </a:spcBef>
              <a:spcAft>
                <a:spcPts val="0"/>
              </a:spcAft>
              <a:buSzPts val="1400"/>
              <a:buFont typeface="Arial"/>
              <a:buAutoNum type="arabicParenR"/>
            </a:pPr>
            <a:r>
              <a:rPr lang="en-US">
                <a:latin typeface="Calibri"/>
                <a:ea typeface="Calibri"/>
                <a:cs typeface="Calibri"/>
                <a:sym typeface="Calibri"/>
              </a:rPr>
              <a:t>Default constructors</a:t>
            </a:r>
            <a:endParaRPr/>
          </a:p>
          <a:p>
            <a:pPr indent="-342900" lvl="0" marL="342900" rtl="0" algn="l">
              <a:lnSpc>
                <a:spcPct val="100000"/>
              </a:lnSpc>
              <a:spcBef>
                <a:spcPts val="400"/>
              </a:spcBef>
              <a:spcAft>
                <a:spcPts val="0"/>
              </a:spcAft>
              <a:buSzPts val="1400"/>
              <a:buFont typeface="Arial"/>
              <a:buAutoNum type="arabicParenR"/>
            </a:pPr>
            <a:r>
              <a:rPr lang="en-US">
                <a:latin typeface="Calibri"/>
                <a:ea typeface="Calibri"/>
                <a:cs typeface="Calibri"/>
                <a:sym typeface="Calibri"/>
              </a:rPr>
              <a:t>Parameterized constructor</a:t>
            </a:r>
            <a:endParaRPr/>
          </a:p>
          <a:p>
            <a:pPr indent="-342900" lvl="0" marL="342900" rtl="0" algn="l">
              <a:lnSpc>
                <a:spcPct val="100000"/>
              </a:lnSpc>
              <a:spcBef>
                <a:spcPts val="400"/>
              </a:spcBef>
              <a:spcAft>
                <a:spcPts val="0"/>
              </a:spcAft>
              <a:buSzPts val="1400"/>
              <a:buFont typeface="Arial"/>
              <a:buAutoNum type="arabicParenR"/>
            </a:pPr>
            <a:r>
              <a:rPr lang="en-US">
                <a:latin typeface="Calibri"/>
                <a:ea typeface="Calibri"/>
                <a:cs typeface="Calibri"/>
                <a:sym typeface="Calibri"/>
              </a:rPr>
              <a:t>Copy constructors</a:t>
            </a:r>
            <a:endParaRPr/>
          </a:p>
          <a:p>
            <a:pPr indent="-342900" lvl="0" marL="342900" rtl="0" algn="l">
              <a:lnSpc>
                <a:spcPct val="100000"/>
              </a:lnSpc>
              <a:spcBef>
                <a:spcPts val="400"/>
              </a:spcBef>
              <a:spcAft>
                <a:spcPts val="0"/>
              </a:spcAft>
              <a:buSzPts val="1400"/>
              <a:buFont typeface="Arial"/>
              <a:buAutoNum type="arabicParenR"/>
            </a:pPr>
            <a:r>
              <a:rPr lang="en-US">
                <a:latin typeface="Calibri"/>
                <a:ea typeface="Calibri"/>
                <a:cs typeface="Calibri"/>
                <a:sym typeface="Calibri"/>
              </a:rPr>
              <a:t>Constructors with Default arguments</a:t>
            </a:r>
            <a:endParaRPr/>
          </a:p>
          <a:p>
            <a:pPr indent="-342900" lvl="0" marL="342900" rtl="0" algn="l">
              <a:lnSpc>
                <a:spcPct val="100000"/>
              </a:lnSpc>
              <a:spcBef>
                <a:spcPts val="400"/>
              </a:spcBef>
              <a:spcAft>
                <a:spcPts val="0"/>
              </a:spcAft>
              <a:buSzPts val="1400"/>
              <a:buFont typeface="Arial"/>
              <a:buAutoNum type="arabicParenR"/>
            </a:pPr>
            <a:r>
              <a:rPr lang="en-US">
                <a:latin typeface="Calibri"/>
                <a:ea typeface="Calibri"/>
                <a:cs typeface="Calibri"/>
                <a:sym typeface="Calibri"/>
              </a:rPr>
              <a:t>Overloaded Constructor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 name="Shape 227"/>
        <p:cNvGrpSpPr/>
        <p:nvPr/>
      </p:nvGrpSpPr>
      <p:grpSpPr>
        <a:xfrm>
          <a:off x="0" y="0"/>
          <a:ext cx="0" cy="0"/>
          <a:chOff x="0" y="0"/>
          <a:chExt cx="0" cy="0"/>
        </a:xfrm>
      </p:grpSpPr>
      <p:sp>
        <p:nvSpPr>
          <p:cNvPr id="228" name="Google Shape;228;p38"/>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Default Constructor </a:t>
            </a:r>
            <a:endParaRPr/>
          </a:p>
        </p:txBody>
      </p:sp>
      <p:sp>
        <p:nvSpPr>
          <p:cNvPr id="229" name="Google Shape;229;p38"/>
          <p:cNvSpPr txBox="1"/>
          <p:nvPr>
            <p:ph idx="1" type="body"/>
          </p:nvPr>
        </p:nvSpPr>
        <p:spPr>
          <a:xfrm>
            <a:off x="609918" y="1041009"/>
            <a:ext cx="10978515" cy="5044831"/>
          </a:xfrm>
          <a:prstGeom prst="rect">
            <a:avLst/>
          </a:prstGeom>
          <a:noFill/>
          <a:ln>
            <a:noFill/>
          </a:ln>
        </p:spPr>
        <p:txBody>
          <a:bodyPr anchorCtr="0" anchor="t" bIns="0" lIns="0" spcFirstLastPara="1" rIns="0" wrap="square" tIns="0">
            <a:noAutofit/>
          </a:bodyPr>
          <a:lstStyle/>
          <a:p>
            <a:pPr indent="-285750" lvl="0" marL="285750" rtl="0" algn="l">
              <a:lnSpc>
                <a:spcPct val="100000"/>
              </a:lnSpc>
              <a:spcBef>
                <a:spcPts val="400"/>
              </a:spcBef>
              <a:spcAft>
                <a:spcPts val="0"/>
              </a:spcAft>
              <a:buSzPts val="1400"/>
              <a:buChar char="►"/>
            </a:pPr>
            <a:r>
              <a:rPr lang="en-US" sz="1800">
                <a:latin typeface="Calibri"/>
                <a:ea typeface="Calibri"/>
                <a:cs typeface="Calibri"/>
                <a:sym typeface="Calibri"/>
              </a:rPr>
              <a:t>The constructor with no arguments is called default constructor.</a:t>
            </a:r>
            <a:endParaRPr sz="1800">
              <a:latin typeface="Calibri"/>
              <a:ea typeface="Calibri"/>
              <a:cs typeface="Calibri"/>
              <a:sym typeface="Calibri"/>
            </a:endParaRPr>
          </a:p>
          <a:p>
            <a:pPr indent="-228600" lvl="0" marL="457200" rtl="0" algn="l">
              <a:lnSpc>
                <a:spcPct val="100000"/>
              </a:lnSpc>
              <a:spcBef>
                <a:spcPts val="400"/>
              </a:spcBef>
              <a:spcAft>
                <a:spcPts val="0"/>
              </a:spcAft>
              <a:buClr>
                <a:schemeClr val="lt2"/>
              </a:buClr>
              <a:buSzPts val="1400"/>
              <a:buNone/>
            </a:pPr>
            <a:r>
              <a:t/>
            </a:r>
            <a:endParaRPr/>
          </a:p>
        </p:txBody>
      </p:sp>
      <p:graphicFrame>
        <p:nvGraphicFramePr>
          <p:cNvPr id="230" name="Google Shape;230;p38"/>
          <p:cNvGraphicFramePr/>
          <p:nvPr/>
        </p:nvGraphicFramePr>
        <p:xfrm>
          <a:off x="609917" y="1589649"/>
          <a:ext cx="3000000" cy="3000000"/>
        </p:xfrm>
        <a:graphic>
          <a:graphicData uri="http://schemas.openxmlformats.org/drawingml/2006/table">
            <a:tbl>
              <a:tblPr bandRow="1" firstRow="1">
                <a:noFill/>
                <a:tableStyleId>{A9C8D596-0A53-46D1-ACB5-E2FFE4037FA4}</a:tableStyleId>
              </a:tblPr>
              <a:tblGrid>
                <a:gridCol w="5489250"/>
                <a:gridCol w="5489250"/>
              </a:tblGrid>
              <a:tr h="4825225">
                <a:tc>
                  <a:txBody>
                    <a:bodyPr/>
                    <a:lstStyle/>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Syntax:</a:t>
                      </a:r>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class classname</a:t>
                      </a:r>
                      <a:endParaRPr sz="1600" u="none" cap="none" strike="noStrike">
                        <a:latin typeface="Calibri"/>
                        <a:ea typeface="Calibri"/>
                        <a:cs typeface="Calibri"/>
                        <a:sym typeface="Calibri"/>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a:t>
                      </a:r>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public:</a:t>
                      </a:r>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classname() </a:t>
                      </a:r>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a:t>
                      </a:r>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a:t>
                      </a:r>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a:t>
                      </a:r>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Example:</a:t>
                      </a:r>
                      <a:endParaRPr sz="1600" u="none" cap="none" strike="noStrike">
                        <a:latin typeface="Calibri"/>
                        <a:ea typeface="Calibri"/>
                        <a:cs typeface="Calibri"/>
                        <a:sym typeface="Calibri"/>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Class employee</a:t>
                      </a:r>
                      <a:endParaRPr sz="1600" u="none" cap="none" strike="noStrike">
                        <a:latin typeface="Calibri"/>
                        <a:ea typeface="Calibri"/>
                        <a:cs typeface="Calibri"/>
                        <a:sym typeface="Calibri"/>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a:t>
                      </a:r>
                      <a:endParaRPr sz="1600" u="none" cap="none" strike="noStrike">
                        <a:latin typeface="Calibri"/>
                        <a:ea typeface="Calibri"/>
                        <a:cs typeface="Calibri"/>
                        <a:sym typeface="Calibri"/>
                      </a:endParaRPr>
                    </a:p>
                    <a:p>
                      <a:pPr indent="0" lvl="0" marL="13970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   int a , b;</a:t>
                      </a:r>
                      <a:endParaRPr sz="1600" u="none" cap="none" strike="noStrike">
                        <a:latin typeface="Calibri"/>
                        <a:ea typeface="Calibri"/>
                        <a:cs typeface="Calibri"/>
                        <a:sym typeface="Calibri"/>
                      </a:endParaRPr>
                    </a:p>
                    <a:p>
                      <a:pPr indent="0" lvl="0" marL="13970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 public :</a:t>
                      </a:r>
                      <a:endParaRPr sz="1600" u="none" cap="none" strike="noStrike">
                        <a:latin typeface="Calibri"/>
                        <a:ea typeface="Calibri"/>
                        <a:cs typeface="Calibri"/>
                        <a:sym typeface="Calibri"/>
                      </a:endParaRPr>
                    </a:p>
                    <a:p>
                      <a:pPr indent="0" lvl="0" marL="13970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 	employee()	// default constructor</a:t>
                      </a:r>
                      <a:endParaRPr sz="1600" u="none" cap="none" strike="noStrike">
                        <a:latin typeface="Calibri"/>
                        <a:ea typeface="Calibri"/>
                        <a:cs typeface="Calibri"/>
                        <a:sym typeface="Calibri"/>
                      </a:endParaRPr>
                    </a:p>
                    <a:p>
                      <a:pPr indent="0" lvl="0" marL="13970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         {</a:t>
                      </a:r>
                      <a:endParaRPr sz="1600" u="none" cap="none" strike="noStrike">
                        <a:latin typeface="Calibri"/>
                        <a:ea typeface="Calibri"/>
                        <a:cs typeface="Calibri"/>
                        <a:sym typeface="Calibri"/>
                      </a:endParaRPr>
                    </a:p>
                    <a:p>
                      <a:pPr indent="0" lvl="0" marL="13970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 	a=0;</a:t>
                      </a:r>
                      <a:endParaRPr sz="1600" u="none" cap="none" strike="noStrike">
                        <a:latin typeface="Calibri"/>
                        <a:ea typeface="Calibri"/>
                        <a:cs typeface="Calibri"/>
                        <a:sym typeface="Calibri"/>
                      </a:endParaRPr>
                    </a:p>
                    <a:p>
                      <a:pPr indent="0" lvl="0" marL="13970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	b =0 ;</a:t>
                      </a:r>
                      <a:endParaRPr sz="1600" u="none" cap="none" strike="noStrike">
                        <a:latin typeface="Calibri"/>
                        <a:ea typeface="Calibri"/>
                        <a:cs typeface="Calibri"/>
                        <a:sym typeface="Calibri"/>
                      </a:endParaRPr>
                    </a:p>
                    <a:p>
                      <a:pPr indent="0" lvl="0" marL="13970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          }</a:t>
                      </a:r>
                      <a:endParaRPr sz="1600" u="none" cap="none" strike="noStrike">
                        <a:latin typeface="Calibri"/>
                        <a:ea typeface="Calibri"/>
                        <a:cs typeface="Calibri"/>
                        <a:sym typeface="Calibri"/>
                      </a:endParaRPr>
                    </a:p>
                    <a:p>
                      <a:pPr indent="0" lvl="0" marL="13970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a:t>
                      </a:r>
                      <a:endParaRPr sz="1600" u="none" cap="none" strike="noStrike">
                        <a:latin typeface="Calibri"/>
                        <a:ea typeface="Calibri"/>
                        <a:cs typeface="Calibri"/>
                        <a:sym typeface="Calibri"/>
                      </a:endParaRPr>
                    </a:p>
                    <a:p>
                      <a:pPr indent="0" lvl="0" marL="0" marR="0" rtl="0" algn="l">
                        <a:lnSpc>
                          <a:spcPct val="100000"/>
                        </a:lnSpc>
                        <a:spcBef>
                          <a:spcPts val="0"/>
                        </a:spcBef>
                        <a:spcAft>
                          <a:spcPts val="0"/>
                        </a:spcAft>
                        <a:buNone/>
                      </a:pPr>
                      <a:r>
                        <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class student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 private : int rollno;</a:t>
                      </a:r>
                      <a:endParaRPr/>
                    </a:p>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               char name[20];</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public: </a:t>
                      </a:r>
                      <a:endParaRPr/>
                    </a:p>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student()</a:t>
                      </a:r>
                      <a:endParaRPr/>
                    </a:p>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a:t>
                      </a:r>
                      <a:endParaRPr/>
                    </a:p>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cin&gt;&gt;rollno&gt;&gt;name;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a:t>
                      </a:r>
                      <a:endParaRPr/>
                    </a:p>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void putdata(void)</a:t>
                      </a:r>
                      <a:endParaRPr/>
                    </a:p>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a:t>
                      </a:r>
                      <a:endParaRPr/>
                    </a:p>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cout &lt;&lt;rollno&lt;&lt;name;	//  member function declaration</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t/>
                      </a:r>
                      <a:endParaRPr sz="1400" u="none" cap="none" strike="noStrike"/>
                    </a:p>
                  </a:txBody>
                  <a:tcPr marT="45725" marB="45725" marR="91450" marL="91450"/>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sp>
        <p:nvSpPr>
          <p:cNvPr id="235" name="Google Shape;235;p39"/>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solidFill>
                  <a:schemeClr val="lt2"/>
                </a:solidFill>
              </a:rPr>
              <a:t>Inside member function declaration</a:t>
            </a:r>
            <a:endParaRPr>
              <a:solidFill>
                <a:schemeClr val="lt2"/>
              </a:solidFill>
            </a:endParaRPr>
          </a:p>
        </p:txBody>
      </p:sp>
      <p:graphicFrame>
        <p:nvGraphicFramePr>
          <p:cNvPr id="236" name="Google Shape;236;p39"/>
          <p:cNvGraphicFramePr/>
          <p:nvPr/>
        </p:nvGraphicFramePr>
        <p:xfrm>
          <a:off x="609919" y="1026943"/>
          <a:ext cx="3000000" cy="3000000"/>
        </p:xfrm>
        <a:graphic>
          <a:graphicData uri="http://schemas.openxmlformats.org/drawingml/2006/table">
            <a:tbl>
              <a:tblPr bandRow="1" firstRow="1">
                <a:noFill/>
                <a:tableStyleId>{A9C8D596-0A53-46D1-ACB5-E2FFE4037FA4}</a:tableStyleId>
              </a:tblPr>
              <a:tblGrid>
                <a:gridCol w="11136600"/>
              </a:tblGrid>
              <a:tr h="5831050">
                <a:tc>
                  <a:txBody>
                    <a:bodyPr/>
                    <a:lstStyle/>
                    <a:p>
                      <a:pPr indent="0" lvl="0" marL="0" marR="0" rtl="0" algn="l">
                        <a:lnSpc>
                          <a:spcPct val="100000"/>
                        </a:lnSpc>
                        <a:spcBef>
                          <a:spcPts val="0"/>
                        </a:spcBef>
                        <a:spcAft>
                          <a:spcPts val="0"/>
                        </a:spcAft>
                        <a:buNone/>
                      </a:pPr>
                      <a:r>
                        <a:rPr lang="en-US" sz="1800" u="none" cap="none" strike="noStrike">
                          <a:latin typeface="Calibri"/>
                          <a:ea typeface="Calibri"/>
                          <a:cs typeface="Calibri"/>
                          <a:sym typeface="Calibri"/>
                        </a:rPr>
                        <a:t>Inside member function </a:t>
                      </a:r>
                      <a:endParaRPr/>
                    </a:p>
                    <a:p>
                      <a:pPr indent="0" lvl="0" marL="0" marR="0" rtl="0" algn="l">
                        <a:lnSpc>
                          <a:spcPct val="100000"/>
                        </a:lnSpc>
                        <a:spcBef>
                          <a:spcPts val="0"/>
                        </a:spcBef>
                        <a:spcAft>
                          <a:spcPts val="0"/>
                        </a:spcAft>
                        <a:buNone/>
                      </a:pPr>
                      <a:r>
                        <a:rPr lang="en-US" sz="1800" u="none" cap="none" strike="noStrike">
                          <a:latin typeface="Calibri"/>
                          <a:ea typeface="Calibri"/>
                          <a:cs typeface="Calibri"/>
                          <a:sym typeface="Calibri"/>
                        </a:rPr>
                        <a:t>Syntax:</a:t>
                      </a:r>
                      <a:endParaRPr/>
                    </a:p>
                    <a:p>
                      <a:pPr indent="0" lvl="0" marL="0" marR="0" rtl="0" algn="l">
                        <a:lnSpc>
                          <a:spcPct val="100000"/>
                        </a:lnSpc>
                        <a:spcBef>
                          <a:spcPts val="0"/>
                        </a:spcBef>
                        <a:spcAft>
                          <a:spcPts val="0"/>
                        </a:spcAft>
                        <a:buNone/>
                      </a:pPr>
                      <a:r>
                        <a:rPr lang="en-US" sz="1800" u="none" cap="none" strike="noStrike">
                          <a:latin typeface="Calibri"/>
                          <a:ea typeface="Calibri"/>
                          <a:cs typeface="Calibri"/>
                          <a:sym typeface="Calibri"/>
                        </a:rPr>
                        <a:t>class classname</a:t>
                      </a:r>
                      <a:endParaRPr sz="1800" u="none" cap="none" strike="noStrike">
                        <a:latin typeface="Calibri"/>
                        <a:ea typeface="Calibri"/>
                        <a:cs typeface="Calibri"/>
                        <a:sym typeface="Calibri"/>
                      </a:endParaRPr>
                    </a:p>
                    <a:p>
                      <a:pPr indent="0" lvl="0" marL="0" marR="0" rtl="0" algn="l">
                        <a:lnSpc>
                          <a:spcPct val="100000"/>
                        </a:lnSpc>
                        <a:spcBef>
                          <a:spcPts val="0"/>
                        </a:spcBef>
                        <a:spcAft>
                          <a:spcPts val="0"/>
                        </a:spcAft>
                        <a:buNone/>
                      </a:pPr>
                      <a:r>
                        <a:rPr lang="en-US" sz="1800" u="none" cap="none" strike="noStrike">
                          <a:latin typeface="Calibri"/>
                          <a:ea typeface="Calibri"/>
                          <a:cs typeface="Calibri"/>
                          <a:sym typeface="Calibri"/>
                        </a:rPr>
                        <a:t>{</a:t>
                      </a:r>
                      <a:endParaRPr/>
                    </a:p>
                    <a:p>
                      <a:pPr indent="0" lvl="0" marL="0" marR="0" rtl="0" algn="l">
                        <a:lnSpc>
                          <a:spcPct val="100000"/>
                        </a:lnSpc>
                        <a:spcBef>
                          <a:spcPts val="0"/>
                        </a:spcBef>
                        <a:spcAft>
                          <a:spcPts val="0"/>
                        </a:spcAft>
                        <a:buNone/>
                      </a:pPr>
                      <a:r>
                        <a:rPr lang="en-US" sz="1800" u="none" cap="none" strike="noStrike">
                          <a:latin typeface="Calibri"/>
                          <a:ea typeface="Calibri"/>
                          <a:cs typeface="Calibri"/>
                          <a:sym typeface="Calibri"/>
                        </a:rPr>
                        <a:t>public:</a:t>
                      </a:r>
                      <a:endParaRPr/>
                    </a:p>
                    <a:p>
                      <a:pPr indent="0" lvl="0" marL="0" marR="0" rtl="0" algn="l">
                        <a:lnSpc>
                          <a:spcPct val="100000"/>
                        </a:lnSpc>
                        <a:spcBef>
                          <a:spcPts val="0"/>
                        </a:spcBef>
                        <a:spcAft>
                          <a:spcPts val="0"/>
                        </a:spcAft>
                        <a:buNone/>
                      </a:pPr>
                      <a:r>
                        <a:rPr lang="en-US" sz="1800" u="none" cap="none" strike="noStrike">
                          <a:latin typeface="Calibri"/>
                          <a:ea typeface="Calibri"/>
                          <a:cs typeface="Calibri"/>
                          <a:sym typeface="Calibri"/>
                        </a:rPr>
                        <a:t>classname() </a:t>
                      </a:r>
                      <a:endParaRPr/>
                    </a:p>
                    <a:p>
                      <a:pPr indent="0" lvl="0" marL="0" marR="0" rtl="0" algn="l">
                        <a:lnSpc>
                          <a:spcPct val="100000"/>
                        </a:lnSpc>
                        <a:spcBef>
                          <a:spcPts val="0"/>
                        </a:spcBef>
                        <a:spcAft>
                          <a:spcPts val="0"/>
                        </a:spcAft>
                        <a:buNone/>
                      </a:pPr>
                      <a:r>
                        <a:rPr lang="en-US" sz="1800" u="none" cap="none" strike="noStrike">
                          <a:latin typeface="Calibri"/>
                          <a:ea typeface="Calibri"/>
                          <a:cs typeface="Calibri"/>
                          <a:sym typeface="Calibri"/>
                        </a:rPr>
                        <a:t>{</a:t>
                      </a:r>
                      <a:endParaRPr/>
                    </a:p>
                    <a:p>
                      <a:pPr indent="0" lvl="0" marL="0" marR="0" rtl="0" algn="l">
                        <a:lnSpc>
                          <a:spcPct val="100000"/>
                        </a:lnSpc>
                        <a:spcBef>
                          <a:spcPts val="0"/>
                        </a:spcBef>
                        <a:spcAft>
                          <a:spcPts val="0"/>
                        </a:spcAft>
                        <a:buNone/>
                      </a:pPr>
                      <a:r>
                        <a:rPr lang="en-US" sz="1800" u="none" cap="none" strike="noStrike">
                          <a:latin typeface="Calibri"/>
                          <a:ea typeface="Calibri"/>
                          <a:cs typeface="Calibri"/>
                          <a:sym typeface="Calibri"/>
                        </a:rPr>
                        <a:t>statements</a:t>
                      </a:r>
                      <a:endParaRPr/>
                    </a:p>
                    <a:p>
                      <a:pPr indent="0" lvl="0" marL="0" marR="0" rtl="0" algn="l">
                        <a:lnSpc>
                          <a:spcPct val="100000"/>
                        </a:lnSpc>
                        <a:spcBef>
                          <a:spcPts val="0"/>
                        </a:spcBef>
                        <a:spcAft>
                          <a:spcPts val="0"/>
                        </a:spcAft>
                        <a:buNone/>
                      </a:pPr>
                      <a:r>
                        <a:rPr lang="en-US" sz="1800" u="none" cap="none" strike="noStrike">
                          <a:latin typeface="Calibri"/>
                          <a:ea typeface="Calibri"/>
                          <a:cs typeface="Calibri"/>
                          <a:sym typeface="Calibri"/>
                        </a:rPr>
                        <a:t>}</a:t>
                      </a:r>
                      <a:endParaRPr/>
                    </a:p>
                    <a:p>
                      <a:pPr indent="0" lvl="0" marL="0" marR="0" rtl="0" algn="l">
                        <a:lnSpc>
                          <a:spcPct val="100000"/>
                        </a:lnSpc>
                        <a:spcBef>
                          <a:spcPts val="0"/>
                        </a:spcBef>
                        <a:spcAft>
                          <a:spcPts val="0"/>
                        </a:spcAft>
                        <a:buNone/>
                      </a:pPr>
                      <a:r>
                        <a:rPr lang="en-US" sz="1800" u="none" cap="none" strike="noStrike">
                          <a:latin typeface="Calibri"/>
                          <a:ea typeface="Calibri"/>
                          <a:cs typeface="Calibri"/>
                          <a:sym typeface="Calibri"/>
                        </a:rPr>
                        <a:t>};</a:t>
                      </a:r>
                      <a:endParaRPr/>
                    </a:p>
                    <a:p>
                      <a:pPr indent="0" lvl="0" marL="0" marR="0" rtl="0" algn="l">
                        <a:lnSpc>
                          <a:spcPct val="100000"/>
                        </a:lnSpc>
                        <a:spcBef>
                          <a:spcPts val="0"/>
                        </a:spcBef>
                        <a:spcAft>
                          <a:spcPts val="0"/>
                        </a:spcAft>
                        <a:buNone/>
                      </a:pPr>
                      <a:r>
                        <a:rPr lang="en-US" sz="1800" u="none" cap="none" strike="noStrike">
                          <a:latin typeface="Calibri"/>
                          <a:ea typeface="Calibri"/>
                          <a:cs typeface="Calibri"/>
                          <a:sym typeface="Calibri"/>
                        </a:rPr>
                        <a:t>Example:</a:t>
                      </a:r>
                      <a:endParaRPr sz="1800" u="none" cap="none" strike="noStrike">
                        <a:latin typeface="Calibri"/>
                        <a:ea typeface="Calibri"/>
                        <a:cs typeface="Calibri"/>
                        <a:sym typeface="Calibri"/>
                      </a:endParaRPr>
                    </a:p>
                    <a:p>
                      <a:pPr indent="0" lvl="0" marL="0" marR="0" rtl="0" algn="l">
                        <a:lnSpc>
                          <a:spcPct val="100000"/>
                        </a:lnSpc>
                        <a:spcBef>
                          <a:spcPts val="0"/>
                        </a:spcBef>
                        <a:spcAft>
                          <a:spcPts val="0"/>
                        </a:spcAft>
                        <a:buNone/>
                      </a:pPr>
                      <a:r>
                        <a:rPr lang="en-US" sz="1800" u="none" cap="none" strike="noStrike">
                          <a:latin typeface="Calibri"/>
                          <a:ea typeface="Calibri"/>
                          <a:cs typeface="Calibri"/>
                          <a:sym typeface="Calibri"/>
                        </a:rPr>
                        <a:t>Class employee</a:t>
                      </a:r>
                      <a:endParaRPr sz="1800" u="none" cap="none" strike="noStrike">
                        <a:latin typeface="Calibri"/>
                        <a:ea typeface="Calibri"/>
                        <a:cs typeface="Calibri"/>
                        <a:sym typeface="Calibri"/>
                      </a:endParaRPr>
                    </a:p>
                    <a:p>
                      <a:pPr indent="0" lvl="0" marL="0" marR="0" rtl="0" algn="l">
                        <a:lnSpc>
                          <a:spcPct val="100000"/>
                        </a:lnSpc>
                        <a:spcBef>
                          <a:spcPts val="0"/>
                        </a:spcBef>
                        <a:spcAft>
                          <a:spcPts val="0"/>
                        </a:spcAft>
                        <a:buNone/>
                      </a:pPr>
                      <a:r>
                        <a:rPr lang="en-US" sz="1800" u="none" cap="none" strike="noStrike">
                          <a:latin typeface="Calibri"/>
                          <a:ea typeface="Calibri"/>
                          <a:cs typeface="Calibri"/>
                          <a:sym typeface="Calibri"/>
                        </a:rPr>
                        <a:t>{</a:t>
                      </a:r>
                      <a:endParaRPr sz="1800" u="none" cap="none" strike="noStrike">
                        <a:latin typeface="Calibri"/>
                        <a:ea typeface="Calibri"/>
                        <a:cs typeface="Calibri"/>
                        <a:sym typeface="Calibri"/>
                      </a:endParaRPr>
                    </a:p>
                    <a:p>
                      <a:pPr indent="0" lvl="0" marL="13970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   int a , b;</a:t>
                      </a:r>
                      <a:endParaRPr sz="1800" u="none" cap="none" strike="noStrike">
                        <a:latin typeface="Calibri"/>
                        <a:ea typeface="Calibri"/>
                        <a:cs typeface="Calibri"/>
                        <a:sym typeface="Calibri"/>
                      </a:endParaRPr>
                    </a:p>
                    <a:p>
                      <a:pPr indent="0" lvl="0" marL="13970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 public :</a:t>
                      </a:r>
                      <a:endParaRPr sz="1800" u="none" cap="none" strike="noStrike">
                        <a:latin typeface="Calibri"/>
                        <a:ea typeface="Calibri"/>
                        <a:cs typeface="Calibri"/>
                        <a:sym typeface="Calibri"/>
                      </a:endParaRPr>
                    </a:p>
                    <a:p>
                      <a:pPr indent="0" lvl="0" marL="13970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 	employee()	// default constructor</a:t>
                      </a:r>
                      <a:endParaRPr sz="1800" u="none" cap="none" strike="noStrike">
                        <a:latin typeface="Calibri"/>
                        <a:ea typeface="Calibri"/>
                        <a:cs typeface="Calibri"/>
                        <a:sym typeface="Calibri"/>
                      </a:endParaRPr>
                    </a:p>
                    <a:p>
                      <a:pPr indent="0" lvl="0" marL="13970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         {</a:t>
                      </a:r>
                      <a:endParaRPr sz="1800" u="none" cap="none" strike="noStrike">
                        <a:latin typeface="Calibri"/>
                        <a:ea typeface="Calibri"/>
                        <a:cs typeface="Calibri"/>
                        <a:sym typeface="Calibri"/>
                      </a:endParaRPr>
                    </a:p>
                    <a:p>
                      <a:pPr indent="0" lvl="0" marL="13970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 	a=0;</a:t>
                      </a:r>
                      <a:endParaRPr sz="1800" u="none" cap="none" strike="noStrike">
                        <a:latin typeface="Calibri"/>
                        <a:ea typeface="Calibri"/>
                        <a:cs typeface="Calibri"/>
                        <a:sym typeface="Calibri"/>
                      </a:endParaRPr>
                    </a:p>
                    <a:p>
                      <a:pPr indent="0" lvl="0" marL="13970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	b =0 ;</a:t>
                      </a:r>
                      <a:endParaRPr sz="1800" u="none" cap="none" strike="noStrike">
                        <a:latin typeface="Calibri"/>
                        <a:ea typeface="Calibri"/>
                        <a:cs typeface="Calibri"/>
                        <a:sym typeface="Calibri"/>
                      </a:endParaRPr>
                    </a:p>
                    <a:p>
                      <a:pPr indent="0" lvl="0" marL="13970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          }</a:t>
                      </a:r>
                      <a:endParaRPr sz="1800" u="none" cap="none" strike="noStrike">
                        <a:latin typeface="Calibri"/>
                        <a:ea typeface="Calibri"/>
                        <a:cs typeface="Calibri"/>
                        <a:sym typeface="Calibri"/>
                      </a:endParaRPr>
                    </a:p>
                    <a:p>
                      <a:pPr indent="0" lvl="0" marL="13970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a:t>
                      </a:r>
                      <a:endParaRPr sz="1800" u="none" cap="none" strike="noStrike">
                        <a:latin typeface="Calibri"/>
                        <a:ea typeface="Calibri"/>
                        <a:cs typeface="Calibri"/>
                        <a:sym typeface="Calibri"/>
                      </a:endParaRPr>
                    </a:p>
                    <a:p>
                      <a:pPr indent="0" lvl="0" marL="0" marR="0" rtl="0" algn="l">
                        <a:lnSpc>
                          <a:spcPct val="100000"/>
                        </a:lnSpc>
                        <a:spcBef>
                          <a:spcPts val="0"/>
                        </a:spcBef>
                        <a:spcAft>
                          <a:spcPts val="0"/>
                        </a:spcAft>
                        <a:buNone/>
                      </a:pPr>
                      <a:r>
                        <a:t/>
                      </a:r>
                      <a:endParaRPr sz="1800" u="none" cap="none" strike="noStrike">
                        <a:latin typeface="Calibri"/>
                        <a:ea typeface="Calibri"/>
                        <a:cs typeface="Calibri"/>
                        <a:sym typeface="Calibri"/>
                      </a:endParaRPr>
                    </a:p>
                  </a:txBody>
                  <a:tcPr marT="45725" marB="45725" marR="91450" marL="91450"/>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sp>
        <p:nvSpPr>
          <p:cNvPr id="241" name="Google Shape;241;p40"/>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solidFill>
                  <a:schemeClr val="lt2"/>
                </a:solidFill>
              </a:rPr>
              <a:t>Outside member function declaration</a:t>
            </a:r>
            <a:endParaRPr/>
          </a:p>
        </p:txBody>
      </p:sp>
      <p:graphicFrame>
        <p:nvGraphicFramePr>
          <p:cNvPr id="242" name="Google Shape;242;p40"/>
          <p:cNvGraphicFramePr/>
          <p:nvPr/>
        </p:nvGraphicFramePr>
        <p:xfrm>
          <a:off x="609918" y="1125415"/>
          <a:ext cx="3000000" cy="3000000"/>
        </p:xfrm>
        <a:graphic>
          <a:graphicData uri="http://schemas.openxmlformats.org/drawingml/2006/table">
            <a:tbl>
              <a:tblPr bandRow="1" firstRow="1">
                <a:noFill/>
                <a:tableStyleId>{A9C8D596-0A53-46D1-ACB5-E2FFE4037FA4}</a:tableStyleId>
              </a:tblPr>
              <a:tblGrid>
                <a:gridCol w="5489250"/>
                <a:gridCol w="5489250"/>
              </a:tblGrid>
              <a:tr h="4779525">
                <a:tc>
                  <a:txBody>
                    <a:bodyPr/>
                    <a:lstStyle/>
                    <a:p>
                      <a:pPr indent="0" lvl="0" marL="0" marR="0" rtl="0" algn="l">
                        <a:lnSpc>
                          <a:spcPct val="100000"/>
                        </a:lnSpc>
                        <a:spcBef>
                          <a:spcPts val="0"/>
                        </a:spcBef>
                        <a:spcAft>
                          <a:spcPts val="0"/>
                        </a:spcAft>
                        <a:buNone/>
                      </a:pPr>
                      <a:r>
                        <a:rPr lang="en-US" sz="1400" u="none" cap="none" strike="noStrike">
                          <a:latin typeface="Calibri"/>
                          <a:ea typeface="Calibri"/>
                          <a:cs typeface="Calibri"/>
                          <a:sym typeface="Calibri"/>
                        </a:rPr>
                        <a:t>Syntax:</a:t>
                      </a:r>
                      <a:endParaRPr/>
                    </a:p>
                    <a:p>
                      <a:pPr indent="0" lvl="0" marL="0" marR="0" rtl="0" algn="l">
                        <a:lnSpc>
                          <a:spcPct val="100000"/>
                        </a:lnSpc>
                        <a:spcBef>
                          <a:spcPts val="0"/>
                        </a:spcBef>
                        <a:spcAft>
                          <a:spcPts val="0"/>
                        </a:spcAft>
                        <a:buNone/>
                      </a:pPr>
                      <a:r>
                        <a:rPr lang="en-US" sz="1400" u="none" cap="none" strike="noStrike">
                          <a:latin typeface="Calibri"/>
                          <a:ea typeface="Calibri"/>
                          <a:cs typeface="Calibri"/>
                          <a:sym typeface="Calibri"/>
                        </a:rPr>
                        <a:t>class classname</a:t>
                      </a:r>
                      <a:endParaRPr sz="1400" u="none" cap="none" strike="noStrike">
                        <a:latin typeface="Calibri"/>
                        <a:ea typeface="Calibri"/>
                        <a:cs typeface="Calibri"/>
                        <a:sym typeface="Calibri"/>
                      </a:endParaRPr>
                    </a:p>
                    <a:p>
                      <a:pPr indent="0" lvl="0" marL="0" marR="0" rtl="0" algn="l">
                        <a:lnSpc>
                          <a:spcPct val="100000"/>
                        </a:lnSpc>
                        <a:spcBef>
                          <a:spcPts val="0"/>
                        </a:spcBef>
                        <a:spcAft>
                          <a:spcPts val="0"/>
                        </a:spcAft>
                        <a:buNone/>
                      </a:pPr>
                      <a:r>
                        <a:rPr lang="en-US" sz="1400" u="none" cap="none" strike="noStrike">
                          <a:latin typeface="Calibri"/>
                          <a:ea typeface="Calibri"/>
                          <a:cs typeface="Calibri"/>
                          <a:sym typeface="Calibri"/>
                        </a:rPr>
                        <a:t>{</a:t>
                      </a:r>
                      <a:endParaRPr/>
                    </a:p>
                    <a:p>
                      <a:pPr indent="0" lvl="0" marL="0" marR="0" rtl="0" algn="l">
                        <a:lnSpc>
                          <a:spcPct val="100000"/>
                        </a:lnSpc>
                        <a:spcBef>
                          <a:spcPts val="0"/>
                        </a:spcBef>
                        <a:spcAft>
                          <a:spcPts val="0"/>
                        </a:spcAft>
                        <a:buNone/>
                      </a:pPr>
                      <a:r>
                        <a:rPr lang="en-US" sz="1400" u="none" cap="none" strike="noStrike">
                          <a:latin typeface="Calibri"/>
                          <a:ea typeface="Calibri"/>
                          <a:cs typeface="Calibri"/>
                          <a:sym typeface="Calibri"/>
                        </a:rPr>
                        <a:t>public:</a:t>
                      </a:r>
                      <a:endParaRPr/>
                    </a:p>
                    <a:p>
                      <a:pPr indent="0" lvl="0" marL="0" marR="0" rtl="0" algn="l">
                        <a:lnSpc>
                          <a:spcPct val="100000"/>
                        </a:lnSpc>
                        <a:spcBef>
                          <a:spcPts val="0"/>
                        </a:spcBef>
                        <a:spcAft>
                          <a:spcPts val="0"/>
                        </a:spcAft>
                        <a:buNone/>
                      </a:pPr>
                      <a:r>
                        <a:rPr lang="en-US" sz="1400" u="none" cap="none" strike="noStrike">
                          <a:latin typeface="Calibri"/>
                          <a:ea typeface="Calibri"/>
                          <a:cs typeface="Calibri"/>
                          <a:sym typeface="Calibri"/>
                        </a:rPr>
                        <a:t>classname() ;</a:t>
                      </a:r>
                      <a:endParaRPr/>
                    </a:p>
                    <a:p>
                      <a:pPr indent="0" lvl="0" marL="0" marR="0" rtl="0" algn="l">
                        <a:lnSpc>
                          <a:spcPct val="100000"/>
                        </a:lnSpc>
                        <a:spcBef>
                          <a:spcPts val="0"/>
                        </a:spcBef>
                        <a:spcAft>
                          <a:spcPts val="0"/>
                        </a:spcAft>
                        <a:buNone/>
                      </a:pPr>
                      <a:r>
                        <a:rPr lang="en-US" sz="1400" u="none" cap="none" strike="noStrike">
                          <a:latin typeface="Calibri"/>
                          <a:ea typeface="Calibri"/>
                          <a:cs typeface="Calibri"/>
                          <a:sym typeface="Calibri"/>
                        </a:rPr>
                        <a:t>};</a:t>
                      </a:r>
                      <a:endParaRPr/>
                    </a:p>
                    <a:p>
                      <a:pPr indent="0" lvl="0" marL="0" marR="0" rtl="0" algn="l">
                        <a:lnSpc>
                          <a:spcPct val="100000"/>
                        </a:lnSpc>
                        <a:spcBef>
                          <a:spcPts val="0"/>
                        </a:spcBef>
                        <a:spcAft>
                          <a:spcPts val="0"/>
                        </a:spcAft>
                        <a:buNone/>
                      </a:pPr>
                      <a:r>
                        <a:rPr lang="en-US" sz="1400" u="none" cap="none" strike="noStrike"/>
                        <a:t>classname:: classname()</a:t>
                      </a:r>
                      <a:endParaRPr/>
                    </a:p>
                    <a:p>
                      <a:pPr indent="0" lvl="0" marL="0" marR="0" rtl="0" algn="l">
                        <a:lnSpc>
                          <a:spcPct val="100000"/>
                        </a:lnSpc>
                        <a:spcBef>
                          <a:spcPts val="0"/>
                        </a:spcBef>
                        <a:spcAft>
                          <a:spcPts val="0"/>
                        </a:spcAft>
                        <a:buNone/>
                      </a:pPr>
                      <a:r>
                        <a:rPr lang="en-US" sz="1400" u="none" cap="none" strike="noStrike"/>
                        <a:t>{</a:t>
                      </a:r>
                      <a:endParaRPr/>
                    </a:p>
                    <a:p>
                      <a:pPr indent="0" lvl="0" marL="0" marR="0" rtl="0" algn="l">
                        <a:lnSpc>
                          <a:spcPct val="100000"/>
                        </a:lnSpc>
                        <a:spcBef>
                          <a:spcPts val="0"/>
                        </a:spcBef>
                        <a:spcAft>
                          <a:spcPts val="0"/>
                        </a:spcAft>
                        <a:buNone/>
                      </a:pPr>
                      <a:r>
                        <a:rPr lang="en-US" sz="1400" u="none" cap="none" strike="noStrike"/>
                        <a:t>Statements;</a:t>
                      </a:r>
                      <a:endParaRPr/>
                    </a:p>
                    <a:p>
                      <a:pPr indent="0" lvl="0" marL="0" marR="0" rtl="0" algn="l">
                        <a:lnSpc>
                          <a:spcPct val="100000"/>
                        </a:lnSpc>
                        <a:spcBef>
                          <a:spcPts val="0"/>
                        </a:spcBef>
                        <a:spcAft>
                          <a:spcPts val="0"/>
                        </a:spcAft>
                        <a:buNone/>
                      </a:pPr>
                      <a:r>
                        <a:rPr lang="en-US" sz="1400" u="none" cap="none" strike="noStrike"/>
                        <a:t>}</a:t>
                      </a:r>
                      <a:endParaRPr/>
                    </a:p>
                    <a:p>
                      <a:pPr indent="0" lvl="0" marL="0" marR="0" rtl="0" algn="l">
                        <a:lnSpc>
                          <a:spcPct val="100000"/>
                        </a:lnSpc>
                        <a:spcBef>
                          <a:spcPts val="0"/>
                        </a:spcBef>
                        <a:spcAft>
                          <a:spcPts val="0"/>
                        </a:spcAft>
                        <a:buNone/>
                      </a:pPr>
                      <a:r>
                        <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None/>
                      </a:pPr>
                      <a:r>
                        <a:rPr lang="en-US" sz="1400" u="none" cap="none" strike="noStrike">
                          <a:latin typeface="Calibri"/>
                          <a:ea typeface="Calibri"/>
                          <a:cs typeface="Calibri"/>
                          <a:sym typeface="Calibri"/>
                        </a:rPr>
                        <a:t>Example:</a:t>
                      </a:r>
                      <a:endParaRPr sz="1400" u="none" cap="none" strike="noStrike">
                        <a:latin typeface="Calibri"/>
                        <a:ea typeface="Calibri"/>
                        <a:cs typeface="Calibri"/>
                        <a:sym typeface="Calibri"/>
                      </a:endParaRPr>
                    </a:p>
                    <a:p>
                      <a:pPr indent="0" lvl="0" marL="0" marR="0" rtl="0" algn="l">
                        <a:lnSpc>
                          <a:spcPct val="100000"/>
                        </a:lnSpc>
                        <a:spcBef>
                          <a:spcPts val="0"/>
                        </a:spcBef>
                        <a:spcAft>
                          <a:spcPts val="0"/>
                        </a:spcAft>
                        <a:buNone/>
                      </a:pPr>
                      <a:r>
                        <a:rPr lang="en-US" sz="1400" u="none" cap="none" strike="noStrike">
                          <a:latin typeface="Calibri"/>
                          <a:ea typeface="Calibri"/>
                          <a:cs typeface="Calibri"/>
                          <a:sym typeface="Calibri"/>
                        </a:rPr>
                        <a:t>class employee</a:t>
                      </a:r>
                      <a:endParaRPr sz="1400" u="none" cap="none" strike="noStrike">
                        <a:latin typeface="Calibri"/>
                        <a:ea typeface="Calibri"/>
                        <a:cs typeface="Calibri"/>
                        <a:sym typeface="Calibri"/>
                      </a:endParaRPr>
                    </a:p>
                    <a:p>
                      <a:pPr indent="0" lvl="0" marL="0" marR="0" rtl="0" algn="l">
                        <a:lnSpc>
                          <a:spcPct val="100000"/>
                        </a:lnSpc>
                        <a:spcBef>
                          <a:spcPts val="0"/>
                        </a:spcBef>
                        <a:spcAft>
                          <a:spcPts val="0"/>
                        </a:spcAft>
                        <a:buNone/>
                      </a:pPr>
                      <a:r>
                        <a:rPr lang="en-US" sz="1400" u="none" cap="none" strike="noStrike">
                          <a:latin typeface="Calibri"/>
                          <a:ea typeface="Calibri"/>
                          <a:cs typeface="Calibri"/>
                          <a:sym typeface="Calibri"/>
                        </a:rPr>
                        <a:t>{</a:t>
                      </a:r>
                      <a:endParaRPr sz="1400" u="none" cap="none" strike="noStrike">
                        <a:latin typeface="Calibri"/>
                        <a:ea typeface="Calibri"/>
                        <a:cs typeface="Calibri"/>
                        <a:sym typeface="Calibri"/>
                      </a:endParaRPr>
                    </a:p>
                    <a:p>
                      <a:pPr indent="0" lvl="0" marL="139700" marR="0" rtl="0" algn="l">
                        <a:lnSpc>
                          <a:spcPct val="100000"/>
                        </a:lnSpc>
                        <a:spcBef>
                          <a:spcPts val="0"/>
                        </a:spcBef>
                        <a:spcAft>
                          <a:spcPts val="0"/>
                        </a:spcAft>
                        <a:buClr>
                          <a:srgbClr val="000000"/>
                        </a:buClr>
                        <a:buSzPts val="1400"/>
                        <a:buFont typeface="Arial"/>
                        <a:buNone/>
                      </a:pPr>
                      <a:r>
                        <a:rPr lang="en-US" sz="1400" u="none" cap="none" strike="noStrike">
                          <a:latin typeface="Calibri"/>
                          <a:ea typeface="Calibri"/>
                          <a:cs typeface="Calibri"/>
                          <a:sym typeface="Calibri"/>
                        </a:rPr>
                        <a:t>   int a , b;</a:t>
                      </a:r>
                      <a:endParaRPr sz="1400" u="none" cap="none" strike="noStrike">
                        <a:latin typeface="Calibri"/>
                        <a:ea typeface="Calibri"/>
                        <a:cs typeface="Calibri"/>
                        <a:sym typeface="Calibri"/>
                      </a:endParaRPr>
                    </a:p>
                    <a:p>
                      <a:pPr indent="0" lvl="0" marL="139700" marR="0" rtl="0" algn="l">
                        <a:lnSpc>
                          <a:spcPct val="100000"/>
                        </a:lnSpc>
                        <a:spcBef>
                          <a:spcPts val="0"/>
                        </a:spcBef>
                        <a:spcAft>
                          <a:spcPts val="0"/>
                        </a:spcAft>
                        <a:buClr>
                          <a:srgbClr val="000000"/>
                        </a:buClr>
                        <a:buSzPts val="1400"/>
                        <a:buFont typeface="Arial"/>
                        <a:buNone/>
                      </a:pPr>
                      <a:r>
                        <a:rPr lang="en-US" sz="1400" u="none" cap="none" strike="noStrike">
                          <a:latin typeface="Calibri"/>
                          <a:ea typeface="Calibri"/>
                          <a:cs typeface="Calibri"/>
                          <a:sym typeface="Calibri"/>
                        </a:rPr>
                        <a:t> public :</a:t>
                      </a:r>
                      <a:endParaRPr sz="1400" u="none" cap="none" strike="noStrike">
                        <a:latin typeface="Calibri"/>
                        <a:ea typeface="Calibri"/>
                        <a:cs typeface="Calibri"/>
                        <a:sym typeface="Calibri"/>
                      </a:endParaRPr>
                    </a:p>
                    <a:p>
                      <a:pPr indent="0" lvl="0" marL="139700" marR="0" rtl="0" algn="l">
                        <a:lnSpc>
                          <a:spcPct val="100000"/>
                        </a:lnSpc>
                        <a:spcBef>
                          <a:spcPts val="0"/>
                        </a:spcBef>
                        <a:spcAft>
                          <a:spcPts val="0"/>
                        </a:spcAft>
                        <a:buClr>
                          <a:srgbClr val="000000"/>
                        </a:buClr>
                        <a:buSzPts val="1400"/>
                        <a:buFont typeface="Arial"/>
                        <a:buNone/>
                      </a:pPr>
                      <a:r>
                        <a:rPr lang="en-US" sz="1400" u="none" cap="none" strike="noStrike">
                          <a:latin typeface="Calibri"/>
                          <a:ea typeface="Calibri"/>
                          <a:cs typeface="Calibri"/>
                          <a:sym typeface="Calibri"/>
                        </a:rPr>
                        <a:t> employee();</a:t>
                      </a:r>
                      <a:endParaRPr/>
                    </a:p>
                    <a:p>
                      <a:pPr indent="0" lvl="0" marL="139700" marR="0" rtl="0" algn="l">
                        <a:lnSpc>
                          <a:spcPct val="100000"/>
                        </a:lnSpc>
                        <a:spcBef>
                          <a:spcPts val="0"/>
                        </a:spcBef>
                        <a:spcAft>
                          <a:spcPts val="0"/>
                        </a:spcAft>
                        <a:buClr>
                          <a:srgbClr val="000000"/>
                        </a:buClr>
                        <a:buSzPts val="1400"/>
                        <a:buFont typeface="Arial"/>
                        <a:buNone/>
                      </a:pPr>
                      <a:r>
                        <a:rPr lang="en-US" sz="1400" u="none" cap="none" strike="noStrike">
                          <a:latin typeface="Calibri"/>
                          <a:ea typeface="Calibri"/>
                          <a:cs typeface="Calibri"/>
                          <a:sym typeface="Calibri"/>
                        </a:rPr>
                        <a:t>};</a:t>
                      </a:r>
                      <a:endParaRPr/>
                    </a:p>
                    <a:p>
                      <a:pPr indent="0" lvl="0" marL="139700" marR="0" rtl="0" algn="l">
                        <a:lnSpc>
                          <a:spcPct val="100000"/>
                        </a:lnSpc>
                        <a:spcBef>
                          <a:spcPts val="0"/>
                        </a:spcBef>
                        <a:spcAft>
                          <a:spcPts val="0"/>
                        </a:spcAft>
                        <a:buClr>
                          <a:srgbClr val="000000"/>
                        </a:buClr>
                        <a:buSzPts val="1400"/>
                        <a:buFont typeface="Arial"/>
                        <a:buNone/>
                      </a:pPr>
                      <a:r>
                        <a:rPr lang="en-US" sz="1400" u="none" cap="none" strike="noStrike">
                          <a:latin typeface="Calibri"/>
                          <a:ea typeface="Calibri"/>
                          <a:cs typeface="Calibri"/>
                          <a:sym typeface="Calibri"/>
                        </a:rPr>
                        <a:t>employee::employee()</a:t>
                      </a:r>
                      <a:endParaRPr/>
                    </a:p>
                    <a:p>
                      <a:pPr indent="0" lvl="0" marL="139700" marR="0" rtl="0" algn="l">
                        <a:lnSpc>
                          <a:spcPct val="100000"/>
                        </a:lnSpc>
                        <a:spcBef>
                          <a:spcPts val="0"/>
                        </a:spcBef>
                        <a:spcAft>
                          <a:spcPts val="0"/>
                        </a:spcAft>
                        <a:buClr>
                          <a:srgbClr val="000000"/>
                        </a:buClr>
                        <a:buSzPts val="1400"/>
                        <a:buFont typeface="Arial"/>
                        <a:buNone/>
                      </a:pPr>
                      <a:r>
                        <a:rPr lang="en-US" sz="1400" u="none" cap="none" strike="noStrike">
                          <a:latin typeface="Calibri"/>
                          <a:ea typeface="Calibri"/>
                          <a:cs typeface="Calibri"/>
                          <a:sym typeface="Calibri"/>
                        </a:rPr>
                        <a:t>{</a:t>
                      </a:r>
                      <a:endParaRPr/>
                    </a:p>
                    <a:p>
                      <a:pPr indent="0" lvl="0" marL="139700" marR="0" rtl="0" algn="l">
                        <a:lnSpc>
                          <a:spcPct val="100000"/>
                        </a:lnSpc>
                        <a:spcBef>
                          <a:spcPts val="0"/>
                        </a:spcBef>
                        <a:spcAft>
                          <a:spcPts val="0"/>
                        </a:spcAft>
                        <a:buClr>
                          <a:srgbClr val="000000"/>
                        </a:buClr>
                        <a:buSzPts val="1400"/>
                        <a:buFont typeface="Arial"/>
                        <a:buNone/>
                      </a:pPr>
                      <a:r>
                        <a:rPr lang="en-US" sz="1400" u="none" cap="none" strike="noStrike">
                          <a:latin typeface="Calibri"/>
                          <a:ea typeface="Calibri"/>
                          <a:cs typeface="Calibri"/>
                          <a:sym typeface="Calibri"/>
                        </a:rPr>
                        <a:t>a=0;</a:t>
                      </a:r>
                      <a:endParaRPr/>
                    </a:p>
                    <a:p>
                      <a:pPr indent="0" lvl="0" marL="139700" marR="0" rtl="0" algn="l">
                        <a:lnSpc>
                          <a:spcPct val="100000"/>
                        </a:lnSpc>
                        <a:spcBef>
                          <a:spcPts val="0"/>
                        </a:spcBef>
                        <a:spcAft>
                          <a:spcPts val="0"/>
                        </a:spcAft>
                        <a:buClr>
                          <a:srgbClr val="000000"/>
                        </a:buClr>
                        <a:buSzPts val="1400"/>
                        <a:buFont typeface="Arial"/>
                        <a:buNone/>
                      </a:pPr>
                      <a:r>
                        <a:rPr lang="en-US" sz="1400" u="none" cap="none" strike="noStrike">
                          <a:latin typeface="Calibri"/>
                          <a:ea typeface="Calibri"/>
                          <a:cs typeface="Calibri"/>
                          <a:sym typeface="Calibri"/>
                        </a:rPr>
                        <a:t>b=0;</a:t>
                      </a:r>
                      <a:endParaRPr/>
                    </a:p>
                    <a:p>
                      <a:pPr indent="0" lvl="0" marL="139700" marR="0" rtl="0" algn="l">
                        <a:lnSpc>
                          <a:spcPct val="100000"/>
                        </a:lnSpc>
                        <a:spcBef>
                          <a:spcPts val="0"/>
                        </a:spcBef>
                        <a:spcAft>
                          <a:spcPts val="0"/>
                        </a:spcAft>
                        <a:buClr>
                          <a:srgbClr val="000000"/>
                        </a:buClr>
                        <a:buSzPts val="1400"/>
                        <a:buFont typeface="Arial"/>
                        <a:buNone/>
                      </a:pPr>
                      <a:r>
                        <a:rPr lang="en-US" sz="1400" u="none" cap="none" strike="noStrike">
                          <a:latin typeface="Calibri"/>
                          <a:ea typeface="Calibri"/>
                          <a:cs typeface="Calibri"/>
                          <a:sym typeface="Calibri"/>
                        </a:rPr>
                        <a:t>cout&lt;&lt;a&lt;&lt;b;</a:t>
                      </a:r>
                      <a:endParaRPr/>
                    </a:p>
                    <a:p>
                      <a:pPr indent="0" lvl="0" marL="139700" marR="0" rtl="0" algn="l">
                        <a:lnSpc>
                          <a:spcPct val="100000"/>
                        </a:lnSpc>
                        <a:spcBef>
                          <a:spcPts val="0"/>
                        </a:spcBef>
                        <a:spcAft>
                          <a:spcPts val="0"/>
                        </a:spcAft>
                        <a:buClr>
                          <a:srgbClr val="000000"/>
                        </a:buClr>
                        <a:buSzPts val="1400"/>
                        <a:buFont typeface="Arial"/>
                        <a:buNone/>
                      </a:pPr>
                      <a:r>
                        <a:rPr lang="en-US" sz="1400" u="none" cap="none" strike="noStrike">
                          <a:latin typeface="Calibri"/>
                          <a:ea typeface="Calibri"/>
                          <a:cs typeface="Calibri"/>
                          <a:sym typeface="Calibri"/>
                        </a:rPr>
                        <a:t>}</a:t>
                      </a:r>
                      <a:endParaRPr/>
                    </a:p>
                    <a:p>
                      <a:pPr indent="0" lvl="0" marL="139700" marR="0" rtl="0" algn="l">
                        <a:lnSpc>
                          <a:spcPct val="100000"/>
                        </a:lnSpc>
                        <a:spcBef>
                          <a:spcPts val="0"/>
                        </a:spcBef>
                        <a:spcAft>
                          <a:spcPts val="0"/>
                        </a:spcAft>
                        <a:buClr>
                          <a:srgbClr val="000000"/>
                        </a:buClr>
                        <a:buSzPts val="1400"/>
                        <a:buFont typeface="Arial"/>
                        <a:buNone/>
                      </a:pPr>
                      <a:r>
                        <a:rPr lang="en-US" sz="1400" u="none" cap="none" strike="noStrike">
                          <a:latin typeface="Calibri"/>
                          <a:ea typeface="Calibri"/>
                          <a:cs typeface="Calibri"/>
                          <a:sym typeface="Calibri"/>
                        </a:rPr>
                        <a:t>void main()</a:t>
                      </a:r>
                      <a:endParaRPr/>
                    </a:p>
                    <a:p>
                      <a:pPr indent="0" lvl="0" marL="139700" marR="0" rtl="0" algn="l">
                        <a:lnSpc>
                          <a:spcPct val="100000"/>
                        </a:lnSpc>
                        <a:spcBef>
                          <a:spcPts val="0"/>
                        </a:spcBef>
                        <a:spcAft>
                          <a:spcPts val="0"/>
                        </a:spcAft>
                        <a:buClr>
                          <a:srgbClr val="000000"/>
                        </a:buClr>
                        <a:buSzPts val="1400"/>
                        <a:buFont typeface="Arial"/>
                        <a:buNone/>
                      </a:pPr>
                      <a:r>
                        <a:rPr lang="en-US" sz="1400" u="none" cap="none" strike="noStrike">
                          <a:latin typeface="Calibri"/>
                          <a:ea typeface="Calibri"/>
                          <a:cs typeface="Calibri"/>
                          <a:sym typeface="Calibri"/>
                        </a:rPr>
                        <a:t>{</a:t>
                      </a:r>
                      <a:endParaRPr/>
                    </a:p>
                    <a:p>
                      <a:pPr indent="0" lvl="0" marL="139700" marR="0" rtl="0" algn="l">
                        <a:lnSpc>
                          <a:spcPct val="100000"/>
                        </a:lnSpc>
                        <a:spcBef>
                          <a:spcPts val="0"/>
                        </a:spcBef>
                        <a:spcAft>
                          <a:spcPts val="0"/>
                        </a:spcAft>
                        <a:buClr>
                          <a:srgbClr val="000000"/>
                        </a:buClr>
                        <a:buSzPts val="1400"/>
                        <a:buFont typeface="Arial"/>
                        <a:buNone/>
                      </a:pPr>
                      <a:r>
                        <a:rPr lang="en-US" sz="1400" u="none" cap="none" strike="noStrike">
                          <a:latin typeface="Calibri"/>
                          <a:ea typeface="Calibri"/>
                          <a:cs typeface="Calibri"/>
                          <a:sym typeface="Calibri"/>
                        </a:rPr>
                        <a:t>Employee e;</a:t>
                      </a:r>
                      <a:endParaRPr/>
                    </a:p>
                    <a:p>
                      <a:pPr indent="0" lvl="0" marL="139700" marR="0" rtl="0" algn="l">
                        <a:lnSpc>
                          <a:spcPct val="100000"/>
                        </a:lnSpc>
                        <a:spcBef>
                          <a:spcPts val="0"/>
                        </a:spcBef>
                        <a:spcAft>
                          <a:spcPts val="0"/>
                        </a:spcAft>
                        <a:buClr>
                          <a:srgbClr val="000000"/>
                        </a:buClr>
                        <a:buSzPts val="1400"/>
                        <a:buFont typeface="Arial"/>
                        <a:buNone/>
                      </a:pPr>
                      <a:r>
                        <a:rPr lang="en-US" sz="1400" u="none" cap="none" strike="noStrike">
                          <a:latin typeface="Calibri"/>
                          <a:ea typeface="Calibri"/>
                          <a:cs typeface="Calibri"/>
                          <a:sym typeface="Calibri"/>
                        </a:rPr>
                        <a:t>}</a:t>
                      </a:r>
                      <a:endParaRPr/>
                    </a:p>
                    <a:p>
                      <a:pPr indent="0" lvl="0" marL="0" marR="0" rtl="0" algn="l">
                        <a:lnSpc>
                          <a:spcPct val="100000"/>
                        </a:lnSpc>
                        <a:spcBef>
                          <a:spcPts val="0"/>
                        </a:spcBef>
                        <a:spcAft>
                          <a:spcPts val="0"/>
                        </a:spcAft>
                        <a:buNone/>
                      </a:pPr>
                      <a:r>
                        <a:t/>
                      </a:r>
                      <a:endParaRPr sz="1400" u="none" cap="none" strike="noStrike"/>
                    </a:p>
                  </a:txBody>
                  <a:tcPr marT="45725" marB="45725" marR="91450" marL="91450"/>
                </a:tc>
              </a:tr>
            </a:tbl>
          </a:graphicData>
        </a:graphic>
      </p:graphicFrame>
      <p:pic>
        <p:nvPicPr>
          <p:cNvPr id="243" name="Google Shape;243;p40"/>
          <p:cNvPicPr preferRelativeResize="0"/>
          <p:nvPr/>
        </p:nvPicPr>
        <p:blipFill rotWithShape="1">
          <a:blip r:embed="rId3">
            <a:alphaModFix/>
          </a:blip>
          <a:srcRect b="0" l="0" r="0" t="0"/>
          <a:stretch/>
        </p:blipFill>
        <p:spPr>
          <a:xfrm>
            <a:off x="7491877" y="4046660"/>
            <a:ext cx="3781425" cy="168592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sp>
        <p:nvSpPr>
          <p:cNvPr id="248" name="Google Shape;248;p41"/>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Parameterized constructor</a:t>
            </a:r>
            <a:endParaRPr/>
          </a:p>
        </p:txBody>
      </p:sp>
      <p:graphicFrame>
        <p:nvGraphicFramePr>
          <p:cNvPr id="249" name="Google Shape;249;p41"/>
          <p:cNvGraphicFramePr/>
          <p:nvPr/>
        </p:nvGraphicFramePr>
        <p:xfrm>
          <a:off x="506437" y="984742"/>
          <a:ext cx="3000000" cy="3000000"/>
        </p:xfrm>
        <a:graphic>
          <a:graphicData uri="http://schemas.openxmlformats.org/drawingml/2006/table">
            <a:tbl>
              <a:tblPr bandRow="1" firstRow="1">
                <a:noFill/>
                <a:tableStyleId>{A9C8D596-0A53-46D1-ACB5-E2FFE4037FA4}</a:tableStyleId>
              </a:tblPr>
              <a:tblGrid>
                <a:gridCol w="5541000"/>
                <a:gridCol w="5541000"/>
              </a:tblGrid>
              <a:tr h="4677175">
                <a:tc>
                  <a:txBody>
                    <a:bodyPr/>
                    <a:lstStyle/>
                    <a:p>
                      <a:pPr indent="-342900" lvl="0" marL="342900" marR="0" rtl="0" algn="just">
                        <a:lnSpc>
                          <a:spcPct val="100000"/>
                        </a:lnSpc>
                        <a:spcBef>
                          <a:spcPts val="0"/>
                        </a:spcBef>
                        <a:spcAft>
                          <a:spcPts val="0"/>
                        </a:spcAft>
                        <a:buClr>
                          <a:srgbClr val="000000"/>
                        </a:buClr>
                        <a:buSzPts val="1600"/>
                        <a:buFont typeface="Noto Sans Symbols"/>
                        <a:buChar char="∙"/>
                      </a:pPr>
                      <a:r>
                        <a:rPr lang="en-US" sz="1600" u="none" cap="none" strike="noStrike">
                          <a:latin typeface="Calibri"/>
                          <a:ea typeface="Calibri"/>
                          <a:cs typeface="Calibri"/>
                          <a:sym typeface="Calibri"/>
                        </a:rPr>
                        <a:t>It may be necessary to initialize the various data elements of different objects with different values when they are created.</a:t>
                      </a:r>
                      <a:endParaRPr sz="1600" u="none" cap="none" strike="noStrike">
                        <a:latin typeface="Calibri"/>
                        <a:ea typeface="Calibri"/>
                        <a:cs typeface="Calibri"/>
                        <a:sym typeface="Calibri"/>
                      </a:endParaRPr>
                    </a:p>
                    <a:p>
                      <a:pPr indent="-342900" lvl="0" marL="342900" marR="0" rtl="0" algn="just">
                        <a:lnSpc>
                          <a:spcPct val="100000"/>
                        </a:lnSpc>
                        <a:spcBef>
                          <a:spcPts val="0"/>
                        </a:spcBef>
                        <a:spcAft>
                          <a:spcPts val="0"/>
                        </a:spcAft>
                        <a:buClr>
                          <a:srgbClr val="000000"/>
                        </a:buClr>
                        <a:buSzPts val="1600"/>
                        <a:buFont typeface="Noto Sans Symbols"/>
                        <a:buChar char="∙"/>
                      </a:pPr>
                      <a:r>
                        <a:rPr lang="en-US" sz="1600" u="none" cap="none" strike="noStrike">
                          <a:latin typeface="Calibri"/>
                          <a:ea typeface="Calibri"/>
                          <a:cs typeface="Calibri"/>
                          <a:sym typeface="Calibri"/>
                        </a:rPr>
                        <a:t>This objective can be achieved by passing parameters (arguments) to the constructor when the object is created.</a:t>
                      </a:r>
                      <a:endParaRPr sz="1600" u="none" cap="none" strike="noStrike">
                        <a:latin typeface="Calibri"/>
                        <a:ea typeface="Calibri"/>
                        <a:cs typeface="Calibri"/>
                        <a:sym typeface="Calibri"/>
                      </a:endParaRPr>
                    </a:p>
                    <a:p>
                      <a:pPr indent="-342900" lvl="0" marL="342900" marR="0" rtl="0" algn="just">
                        <a:lnSpc>
                          <a:spcPct val="100000"/>
                        </a:lnSpc>
                        <a:spcBef>
                          <a:spcPts val="0"/>
                        </a:spcBef>
                        <a:spcAft>
                          <a:spcPts val="0"/>
                        </a:spcAft>
                        <a:buClr>
                          <a:srgbClr val="000000"/>
                        </a:buClr>
                        <a:buSzPts val="1600"/>
                        <a:buFont typeface="Noto Sans Symbols"/>
                        <a:buChar char="∙"/>
                      </a:pPr>
                      <a:r>
                        <a:rPr lang="en-US" sz="1600" u="none" cap="none" strike="noStrike">
                          <a:latin typeface="Calibri"/>
                          <a:ea typeface="Calibri"/>
                          <a:cs typeface="Calibri"/>
                          <a:sym typeface="Calibri"/>
                        </a:rPr>
                        <a:t>“The constructors can take arguments are called parameterized constructors”.</a:t>
                      </a:r>
                      <a:endParaRPr sz="1600" u="none" cap="none" strike="noStrike">
                        <a:latin typeface="Calibri"/>
                        <a:ea typeface="Calibri"/>
                        <a:cs typeface="Calibri"/>
                        <a:sym typeface="Calibri"/>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Class employee</a:t>
                      </a:r>
                      <a:endParaRPr sz="1600" u="none" cap="none" strike="noStrike">
                        <a:latin typeface="Calibri"/>
                        <a:ea typeface="Calibri"/>
                        <a:cs typeface="Calibri"/>
                        <a:sym typeface="Calibri"/>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a:t>
                      </a:r>
                      <a:endParaRPr sz="1600" u="none" cap="none" strike="noStrike">
                        <a:latin typeface="Calibri"/>
                        <a:ea typeface="Calibri"/>
                        <a:cs typeface="Calibri"/>
                        <a:sym typeface="Calibri"/>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  int a , b;</a:t>
                      </a:r>
                      <a:endParaRPr sz="1600" u="none" cap="none" strike="noStrike">
                        <a:latin typeface="Calibri"/>
                        <a:ea typeface="Calibri"/>
                        <a:cs typeface="Calibri"/>
                        <a:sym typeface="Calibri"/>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public :</a:t>
                      </a:r>
                      <a:endParaRPr sz="1600" u="none" cap="none" strike="noStrike">
                        <a:latin typeface="Calibri"/>
                        <a:ea typeface="Calibri"/>
                        <a:cs typeface="Calibri"/>
                        <a:sym typeface="Calibri"/>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 employee ( int ,int);	//  constructor declaration</a:t>
                      </a:r>
                      <a:endParaRPr sz="1600" u="none" cap="none" strike="noStrike">
                        <a:latin typeface="Calibri"/>
                        <a:ea typeface="Calibri"/>
                        <a:cs typeface="Calibri"/>
                        <a:sym typeface="Calibri"/>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a:t>
                      </a:r>
                      <a:endParaRPr sz="1600" u="none" cap="none" strike="noStrike">
                        <a:latin typeface="Calibri"/>
                        <a:ea typeface="Calibri"/>
                        <a:cs typeface="Calibri"/>
                        <a:sym typeface="Calibri"/>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employee </a:t>
                      </a:r>
                      <a:r>
                        <a:rPr b="1" lang="en-US" sz="1600" u="none" cap="none" strike="noStrike">
                          <a:latin typeface="Calibri"/>
                          <a:ea typeface="Calibri"/>
                          <a:cs typeface="Calibri"/>
                          <a:sym typeface="Calibri"/>
                        </a:rPr>
                        <a:t>::</a:t>
                      </a:r>
                      <a:r>
                        <a:rPr lang="en-US" sz="1600" u="none" cap="none" strike="noStrike">
                          <a:latin typeface="Calibri"/>
                          <a:ea typeface="Calibri"/>
                          <a:cs typeface="Calibri"/>
                          <a:sym typeface="Calibri"/>
                        </a:rPr>
                        <a:t> employee ( int aa , int bb) // parameterized constructor</a:t>
                      </a:r>
                      <a:endParaRPr sz="1600" u="none" cap="none" strike="noStrike">
                        <a:latin typeface="Calibri"/>
                        <a:ea typeface="Calibri"/>
                        <a:cs typeface="Calibri"/>
                        <a:sym typeface="Calibri"/>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a:t>
                      </a:r>
                      <a:endParaRPr sz="1600" u="none" cap="none" strike="noStrike">
                        <a:latin typeface="Calibri"/>
                        <a:ea typeface="Calibri"/>
                        <a:cs typeface="Calibri"/>
                        <a:sym typeface="Calibri"/>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 a =aa ;</a:t>
                      </a:r>
                      <a:endParaRPr sz="1600" u="none" cap="none" strike="noStrike">
                        <a:latin typeface="Calibri"/>
                        <a:ea typeface="Calibri"/>
                        <a:cs typeface="Calibri"/>
                        <a:sym typeface="Calibri"/>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 b = bb;</a:t>
                      </a:r>
                      <a:endParaRPr sz="1600" u="none" cap="none" strike="noStrike">
                        <a:latin typeface="Calibri"/>
                        <a:ea typeface="Calibri"/>
                        <a:cs typeface="Calibri"/>
                        <a:sym typeface="Calibri"/>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a:t>
                      </a:r>
                      <a:endParaRPr sz="1600" u="none" cap="none" strike="noStrike">
                        <a:latin typeface="Calibri"/>
                        <a:ea typeface="Calibri"/>
                        <a:cs typeface="Calibri"/>
                        <a:sym typeface="Calibri"/>
                      </a:endParaRPr>
                    </a:p>
                    <a:p>
                      <a:pPr indent="0" lvl="0" marL="0" marR="0" rtl="0" algn="l">
                        <a:lnSpc>
                          <a:spcPct val="100000"/>
                        </a:lnSpc>
                        <a:spcBef>
                          <a:spcPts val="0"/>
                        </a:spcBef>
                        <a:spcAft>
                          <a:spcPts val="0"/>
                        </a:spcAft>
                        <a:buNone/>
                      </a:pPr>
                      <a:r>
                        <a:t/>
                      </a:r>
                      <a:endParaRPr sz="1400" u="none" cap="none" strike="noStrike"/>
                    </a:p>
                  </a:txBody>
                  <a:tcPr marT="45725" marB="45725" marR="91450" marL="91450"/>
                </a:tc>
                <a:tc>
                  <a:txBody>
                    <a:bodyPr/>
                    <a:lstStyle/>
                    <a:p>
                      <a:pPr indent="-285750" lvl="0" marL="285750" marR="0" rtl="0" algn="l">
                        <a:lnSpc>
                          <a:spcPct val="100000"/>
                        </a:lnSpc>
                        <a:spcBef>
                          <a:spcPts val="0"/>
                        </a:spcBef>
                        <a:spcAft>
                          <a:spcPts val="0"/>
                        </a:spcAft>
                        <a:buClr>
                          <a:srgbClr val="000000"/>
                        </a:buClr>
                        <a:buSzPts val="1600"/>
                        <a:buFont typeface="Arial"/>
                        <a:buChar char="•"/>
                      </a:pPr>
                      <a:r>
                        <a:rPr b="0" i="0" lang="en-US" sz="1600" u="none" cap="none" strike="noStrike">
                          <a:solidFill>
                            <a:srgbClr val="000000"/>
                          </a:solidFill>
                          <a:latin typeface="Calibri"/>
                          <a:ea typeface="Calibri"/>
                          <a:cs typeface="Calibri"/>
                          <a:sym typeface="Calibri"/>
                        </a:rPr>
                        <a:t>When a constructor has been parameterized the object declaration such as </a:t>
                      </a:r>
                      <a:endParaRPr b="0" i="0" sz="1600" u="none" cap="none" strike="noStrike">
                        <a:solidFill>
                          <a:srgbClr val="000000"/>
                        </a:solidFill>
                        <a:latin typeface="Calibri"/>
                        <a:ea typeface="Calibri"/>
                        <a:cs typeface="Calibri"/>
                        <a:sym typeface="Calibri"/>
                      </a:endParaRPr>
                    </a:p>
                    <a:p>
                      <a:pPr indent="0" lvl="0" marL="0" marR="0" rtl="0" algn="just">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       Employee e1  may not work. This is because we have to</a:t>
                      </a:r>
                      <a:endParaRPr/>
                    </a:p>
                    <a:p>
                      <a:pPr indent="0" lvl="0" marL="0" marR="0" rtl="0" algn="just">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       pass  initial values as arguments to the constructor </a:t>
                      </a:r>
                      <a:endParaRPr/>
                    </a:p>
                    <a:p>
                      <a:pPr indent="0" lvl="0" marL="0" marR="0" rtl="0" algn="just">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       when    object is declared.</a:t>
                      </a:r>
                      <a:endParaRPr/>
                    </a:p>
                    <a:p>
                      <a:pPr indent="0" lvl="0" marL="0" marR="0" rtl="0" algn="just">
                        <a:lnSpc>
                          <a:spcPct val="100000"/>
                        </a:lnSpc>
                        <a:spcBef>
                          <a:spcPts val="0"/>
                        </a:spcBef>
                        <a:spcAft>
                          <a:spcPts val="0"/>
                        </a:spcAft>
                        <a:buNone/>
                      </a:pPr>
                      <a:r>
                        <a:t/>
                      </a:r>
                      <a:endParaRPr b="0" i="0" sz="1600" u="none" cap="none" strike="noStrike">
                        <a:solidFill>
                          <a:srgbClr val="000000"/>
                        </a:solidFill>
                        <a:latin typeface="Calibri"/>
                        <a:ea typeface="Calibri"/>
                        <a:cs typeface="Calibri"/>
                        <a:sym typeface="Calibri"/>
                      </a:endParaRPr>
                    </a:p>
                    <a:p>
                      <a:pPr indent="0" lvl="0" marL="0" marR="0" rtl="0" algn="just">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Passing the initial values to the constructor can be done in two ways</a:t>
                      </a:r>
                      <a:endParaRPr b="0" i="0" sz="16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By calling the constructor implicitly.</a:t>
                      </a:r>
                      <a:endParaRPr b="0" i="0" sz="16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By calling the constructor explicitly.</a:t>
                      </a:r>
                      <a:endParaRPr b="0" i="0" sz="16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employee e1 = employee ( 10 ,30 );	// explicit call</a:t>
                      </a:r>
                      <a:endParaRPr b="0" i="0" sz="16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employee e1 ( 10,30 ) ;	                    // implicit call</a:t>
                      </a:r>
                      <a:endParaRPr b="0" i="0" sz="16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Both the statements creates object e1 and initialize data members a to 10 and b to 30.</a:t>
                      </a:r>
                      <a:endParaRPr b="0" i="0" sz="16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t/>
                      </a:r>
                      <a:endParaRPr sz="1600" u="none" cap="none" strike="noStrike">
                        <a:latin typeface="Calibri"/>
                        <a:ea typeface="Calibri"/>
                        <a:cs typeface="Calibri"/>
                        <a:sym typeface="Calibri"/>
                      </a:endParaRPr>
                    </a:p>
                  </a:txBody>
                  <a:tcPr marT="45725" marB="45725" marR="91450" marL="91450"/>
                </a:tc>
              </a:tr>
              <a:tr h="288725">
                <a:tc gridSpan="2">
                  <a:txBody>
                    <a:bodyPr/>
                    <a:lstStyle/>
                    <a:p>
                      <a:pPr indent="-196850" lvl="0" marL="285750" marR="0" rtl="0" algn="l">
                        <a:lnSpc>
                          <a:spcPct val="100000"/>
                        </a:lnSpc>
                        <a:spcBef>
                          <a:spcPts val="0"/>
                        </a:spcBef>
                        <a:spcAft>
                          <a:spcPts val="0"/>
                        </a:spcAft>
                        <a:buClr>
                          <a:srgbClr val="000000"/>
                        </a:buClr>
                        <a:buSzPts val="1400"/>
                        <a:buFont typeface="Arial"/>
                        <a:buNone/>
                      </a:pPr>
                      <a:r>
                        <a:t/>
                      </a:r>
                      <a:endParaRPr sz="1400" u="none" cap="none" strike="noStrike"/>
                    </a:p>
                  </a:txBody>
                  <a:tcPr marT="45725" marB="45725" marR="91450" marL="91450"/>
                </a:tc>
                <a:tc hMerge="1"/>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3" name="Shape 253"/>
        <p:cNvGrpSpPr/>
        <p:nvPr/>
      </p:nvGrpSpPr>
      <p:grpSpPr>
        <a:xfrm>
          <a:off x="0" y="0"/>
          <a:ext cx="0" cy="0"/>
          <a:chOff x="0" y="0"/>
          <a:chExt cx="0" cy="0"/>
        </a:xfrm>
      </p:grpSpPr>
      <p:sp>
        <p:nvSpPr>
          <p:cNvPr id="254" name="Google Shape;254;p42"/>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solidFill>
                  <a:schemeClr val="lt2"/>
                </a:solidFill>
              </a:rPr>
              <a:t>Parameterized constructor</a:t>
            </a:r>
            <a:endParaRPr>
              <a:solidFill>
                <a:schemeClr val="lt2"/>
              </a:solidFill>
            </a:endParaRPr>
          </a:p>
        </p:txBody>
      </p:sp>
      <p:pic>
        <p:nvPicPr>
          <p:cNvPr id="255" name="Google Shape;255;p42"/>
          <p:cNvPicPr preferRelativeResize="0"/>
          <p:nvPr/>
        </p:nvPicPr>
        <p:blipFill rotWithShape="1">
          <a:blip r:embed="rId3">
            <a:alphaModFix/>
          </a:blip>
          <a:srcRect b="0" l="0" r="0" t="0"/>
          <a:stretch/>
        </p:blipFill>
        <p:spPr>
          <a:xfrm>
            <a:off x="6366461" y="1715086"/>
            <a:ext cx="4752975" cy="2133600"/>
          </a:xfrm>
          <a:prstGeom prst="rect">
            <a:avLst/>
          </a:prstGeom>
          <a:noFill/>
          <a:ln>
            <a:noFill/>
          </a:ln>
        </p:spPr>
      </p:pic>
      <p:graphicFrame>
        <p:nvGraphicFramePr>
          <p:cNvPr id="256" name="Google Shape;256;p42"/>
          <p:cNvGraphicFramePr/>
          <p:nvPr/>
        </p:nvGraphicFramePr>
        <p:xfrm>
          <a:off x="609917" y="884600"/>
          <a:ext cx="3000000" cy="3000000"/>
        </p:xfrm>
        <a:graphic>
          <a:graphicData uri="http://schemas.openxmlformats.org/drawingml/2006/table">
            <a:tbl>
              <a:tblPr bandRow="1" firstRow="1">
                <a:noFill/>
                <a:tableStyleId>{A9C8D596-0A53-46D1-ACB5-E2FFE4037FA4}</a:tableStyleId>
              </a:tblPr>
              <a:tblGrid>
                <a:gridCol w="5489250"/>
                <a:gridCol w="5489250"/>
              </a:tblGrid>
              <a:tr h="5994500">
                <a:tc>
                  <a:txBody>
                    <a:bodyPr/>
                    <a:lstStyle/>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#include&lt;iostream&gt;</a:t>
                      </a:r>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class integer</a:t>
                      </a:r>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a:t>
                      </a:r>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int m, n;</a:t>
                      </a:r>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public: integer (int, int) ; // constructor declared</a:t>
                      </a:r>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void display (void)</a:t>
                      </a:r>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a:t>
                      </a:r>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std::cout &lt;&lt; "\n m=" &lt;&lt; m ;</a:t>
                      </a:r>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std::cout &lt;&lt; "\n n=" &lt;&lt; n ;</a:t>
                      </a:r>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a:t>
                      </a:r>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a:t>
                      </a:r>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integer :: integer (int x, int y) // constructor defined</a:t>
                      </a:r>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a:t>
                      </a:r>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m = x; n = y ;</a:t>
                      </a:r>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a:t>
                      </a:r>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int main()</a:t>
                      </a:r>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a:t>
                      </a:r>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integer int1 (0, 100) ;// IMPLICIT call</a:t>
                      </a:r>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integer int2 = integer (25, 75); // EXPLICIT call</a:t>
                      </a:r>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int1.display();</a:t>
                      </a:r>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int2.display();</a:t>
                      </a:r>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a:t>
                      </a:r>
                      <a:endParaRPr/>
                    </a:p>
                    <a:p>
                      <a:pPr indent="0" lvl="0" marL="0" marR="0" rtl="0" algn="l">
                        <a:lnSpc>
                          <a:spcPct val="100000"/>
                        </a:lnSpc>
                        <a:spcBef>
                          <a:spcPts val="0"/>
                        </a:spcBef>
                        <a:spcAft>
                          <a:spcPts val="0"/>
                        </a:spcAft>
                        <a:buNone/>
                      </a:pPr>
                      <a:r>
                        <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None/>
                      </a:pPr>
                      <a:r>
                        <a:t/>
                      </a:r>
                      <a:endParaRPr sz="1400" u="none" cap="none" strike="noStrike"/>
                    </a:p>
                    <a:p>
                      <a:pPr indent="0" lvl="0" marL="0" marR="0" rtl="0" algn="l">
                        <a:lnSpc>
                          <a:spcPct val="100000"/>
                        </a:lnSpc>
                        <a:spcBef>
                          <a:spcPts val="0"/>
                        </a:spcBef>
                        <a:spcAft>
                          <a:spcPts val="0"/>
                        </a:spcAft>
                        <a:buNone/>
                      </a:pPr>
                      <a:r>
                        <a:rPr lang="en-US" sz="1400" u="none" cap="none" strike="noStrike"/>
                        <a:t>Output: Executed with Dev C++</a:t>
                      </a:r>
                      <a:endParaRPr/>
                    </a:p>
                    <a:p>
                      <a:pPr indent="0" lvl="0" marL="0" marR="0" rtl="0" algn="l">
                        <a:lnSpc>
                          <a:spcPct val="100000"/>
                        </a:lnSpc>
                        <a:spcBef>
                          <a:spcPts val="0"/>
                        </a:spcBef>
                        <a:spcAft>
                          <a:spcPts val="0"/>
                        </a:spcAft>
                        <a:buNone/>
                      </a:pPr>
                      <a:r>
                        <a:t/>
                      </a:r>
                      <a:endParaRPr sz="1400" u="none" cap="none" strike="noStrike"/>
                    </a:p>
                    <a:p>
                      <a:pPr indent="0" lvl="0" marL="0" marR="0" rtl="0" algn="l">
                        <a:lnSpc>
                          <a:spcPct val="100000"/>
                        </a:lnSpc>
                        <a:spcBef>
                          <a:spcPts val="0"/>
                        </a:spcBef>
                        <a:spcAft>
                          <a:spcPts val="0"/>
                        </a:spcAft>
                        <a:buNone/>
                      </a:pPr>
                      <a:r>
                        <a:t/>
                      </a:r>
                      <a:endParaRPr sz="1400" u="none" cap="none" strike="noStrike"/>
                    </a:p>
                  </a:txBody>
                  <a:tcPr marT="45725" marB="45725" marR="91450" marL="91450"/>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p43"/>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b="1" lang="en-US" sz="1800">
                <a:latin typeface="Times New Roman"/>
                <a:ea typeface="Times New Roman"/>
                <a:cs typeface="Times New Roman"/>
                <a:sym typeface="Times New Roman"/>
              </a:rPr>
              <a:t>COPY CONSTRUCTOR:</a:t>
            </a:r>
            <a:br>
              <a:rPr lang="en-US" sz="1800">
                <a:latin typeface="Times New Roman"/>
                <a:ea typeface="Times New Roman"/>
                <a:cs typeface="Times New Roman"/>
                <a:sym typeface="Times New Roman"/>
              </a:rPr>
            </a:br>
            <a:endParaRPr/>
          </a:p>
        </p:txBody>
      </p:sp>
      <p:sp>
        <p:nvSpPr>
          <p:cNvPr id="262" name="Google Shape;262;p43"/>
          <p:cNvSpPr txBox="1"/>
          <p:nvPr>
            <p:ph idx="1" type="body"/>
          </p:nvPr>
        </p:nvSpPr>
        <p:spPr>
          <a:xfrm>
            <a:off x="609918" y="1137920"/>
            <a:ext cx="10978515" cy="4947920"/>
          </a:xfrm>
          <a:prstGeom prst="rect">
            <a:avLst/>
          </a:prstGeom>
          <a:noFill/>
          <a:ln>
            <a:noFill/>
          </a:ln>
        </p:spPr>
        <p:txBody>
          <a:bodyPr anchorCtr="0" anchor="t" bIns="0" lIns="0" spcFirstLastPara="1" rIns="0" wrap="square" tIns="0">
            <a:noAutofit/>
          </a:bodyPr>
          <a:lstStyle/>
          <a:p>
            <a:pPr indent="-285750" lvl="0" marL="285750" rtl="0" algn="l">
              <a:lnSpc>
                <a:spcPct val="100000"/>
              </a:lnSpc>
              <a:spcBef>
                <a:spcPts val="400"/>
              </a:spcBef>
              <a:spcAft>
                <a:spcPts val="0"/>
              </a:spcAft>
              <a:buSzPts val="1400"/>
              <a:buFont typeface="Arial"/>
              <a:buChar char="•"/>
            </a:pPr>
            <a:r>
              <a:rPr lang="en-US" sz="1800">
                <a:latin typeface="Calibri"/>
                <a:ea typeface="Calibri"/>
                <a:cs typeface="Calibri"/>
                <a:sym typeface="Calibri"/>
              </a:rPr>
              <a:t>A copy constructor is used to declare and at the same time initialize an object from another object.</a:t>
            </a:r>
            <a:endParaRPr sz="1800">
              <a:latin typeface="Calibri"/>
              <a:ea typeface="Calibri"/>
              <a:cs typeface="Calibri"/>
              <a:sym typeface="Calibri"/>
            </a:endParaRPr>
          </a:p>
          <a:p>
            <a:pPr indent="-285750" lvl="0" marL="285750" rtl="0" algn="l">
              <a:lnSpc>
                <a:spcPct val="100000"/>
              </a:lnSpc>
              <a:spcBef>
                <a:spcPts val="400"/>
              </a:spcBef>
              <a:spcAft>
                <a:spcPts val="0"/>
              </a:spcAft>
              <a:buSzPts val="1400"/>
              <a:buFont typeface="Arial"/>
              <a:buChar char="•"/>
            </a:pPr>
            <a:r>
              <a:rPr lang="en-US" sz="1800">
                <a:latin typeface="Calibri"/>
                <a:ea typeface="Calibri"/>
                <a:cs typeface="Calibri"/>
                <a:sym typeface="Calibri"/>
              </a:rPr>
              <a:t>For example,</a:t>
            </a:r>
            <a:endParaRPr sz="1800">
              <a:latin typeface="Calibri"/>
              <a:ea typeface="Calibri"/>
              <a:cs typeface="Calibri"/>
              <a:sym typeface="Calibri"/>
            </a:endParaRPr>
          </a:p>
          <a:p>
            <a:pPr indent="0" lvl="0" marL="0" rtl="0" algn="ctr">
              <a:lnSpc>
                <a:spcPct val="100000"/>
              </a:lnSpc>
              <a:spcBef>
                <a:spcPts val="400"/>
              </a:spcBef>
              <a:spcAft>
                <a:spcPts val="0"/>
              </a:spcAft>
              <a:buSzPts val="1400"/>
              <a:buNone/>
            </a:pPr>
            <a:r>
              <a:rPr lang="en-US" sz="1800">
                <a:latin typeface="Calibri"/>
                <a:ea typeface="Calibri"/>
                <a:cs typeface="Calibri"/>
                <a:sym typeface="Calibri"/>
              </a:rPr>
              <a:t>Complex c2 (c1); // copy constructor invoked</a:t>
            </a:r>
            <a:endParaRPr sz="1800">
              <a:latin typeface="Calibri"/>
              <a:ea typeface="Calibri"/>
              <a:cs typeface="Calibri"/>
              <a:sym typeface="Calibri"/>
            </a:endParaRPr>
          </a:p>
          <a:p>
            <a:pPr indent="0" lvl="0" marL="0" rtl="0" algn="ctr">
              <a:lnSpc>
                <a:spcPct val="100000"/>
              </a:lnSpc>
              <a:spcBef>
                <a:spcPts val="400"/>
              </a:spcBef>
              <a:spcAft>
                <a:spcPts val="0"/>
              </a:spcAft>
              <a:buSzPts val="1400"/>
              <a:buNone/>
            </a:pPr>
            <a:r>
              <a:rPr lang="en-US" sz="1800">
                <a:latin typeface="Calibri"/>
                <a:ea typeface="Calibri"/>
                <a:cs typeface="Calibri"/>
                <a:sym typeface="Calibri"/>
              </a:rPr>
              <a:t>OR</a:t>
            </a:r>
            <a:endParaRPr sz="1800">
              <a:latin typeface="Calibri"/>
              <a:ea typeface="Calibri"/>
              <a:cs typeface="Calibri"/>
              <a:sym typeface="Calibri"/>
            </a:endParaRPr>
          </a:p>
          <a:p>
            <a:pPr indent="0" lvl="0" marL="0" rtl="0" algn="ctr">
              <a:lnSpc>
                <a:spcPct val="100000"/>
              </a:lnSpc>
              <a:spcBef>
                <a:spcPts val="400"/>
              </a:spcBef>
              <a:spcAft>
                <a:spcPts val="0"/>
              </a:spcAft>
              <a:buSzPts val="1400"/>
              <a:buNone/>
            </a:pPr>
            <a:r>
              <a:rPr lang="en-US" sz="1800">
                <a:latin typeface="Calibri"/>
                <a:ea typeface="Calibri"/>
                <a:cs typeface="Calibri"/>
                <a:sym typeface="Calibri"/>
              </a:rPr>
              <a:t>Complex c2 =c1;  // copy constructor invoked</a:t>
            </a:r>
            <a:endParaRPr sz="1800">
              <a:latin typeface="Calibri"/>
              <a:ea typeface="Calibri"/>
              <a:cs typeface="Calibri"/>
              <a:sym typeface="Calibri"/>
            </a:endParaRPr>
          </a:p>
          <a:p>
            <a:pPr indent="-285750" lvl="0" marL="285750" rtl="0" algn="l">
              <a:lnSpc>
                <a:spcPct val="100000"/>
              </a:lnSpc>
              <a:spcBef>
                <a:spcPts val="400"/>
              </a:spcBef>
              <a:spcAft>
                <a:spcPts val="0"/>
              </a:spcAft>
              <a:buSzPts val="1400"/>
              <a:buFont typeface="Arial"/>
              <a:buChar char="•"/>
            </a:pPr>
            <a:r>
              <a:rPr lang="en-US" sz="1800">
                <a:latin typeface="Calibri"/>
                <a:ea typeface="Calibri"/>
                <a:cs typeface="Calibri"/>
                <a:sym typeface="Calibri"/>
              </a:rPr>
              <a:t>In both the cases copy constructor will be invoked.</a:t>
            </a:r>
            <a:endParaRPr sz="1800">
              <a:latin typeface="Calibri"/>
              <a:ea typeface="Calibri"/>
              <a:cs typeface="Calibri"/>
              <a:sym typeface="Calibri"/>
            </a:endParaRPr>
          </a:p>
          <a:p>
            <a:pPr indent="-285750" lvl="0" marL="285750" rtl="0" algn="l">
              <a:lnSpc>
                <a:spcPct val="100000"/>
              </a:lnSpc>
              <a:spcBef>
                <a:spcPts val="400"/>
              </a:spcBef>
              <a:spcAft>
                <a:spcPts val="0"/>
              </a:spcAft>
              <a:buSzPts val="1400"/>
              <a:buFont typeface="Arial"/>
              <a:buChar char="•"/>
            </a:pPr>
            <a:r>
              <a:rPr lang="en-US" sz="1800">
                <a:latin typeface="Calibri"/>
                <a:ea typeface="Calibri"/>
                <a:cs typeface="Calibri"/>
                <a:sym typeface="Calibri"/>
              </a:rPr>
              <a:t>Both the statements would define object c2 and at the same  time initialize it to the value of c1.</a:t>
            </a:r>
            <a:endParaRPr sz="1800">
              <a:latin typeface="Calibri"/>
              <a:ea typeface="Calibri"/>
              <a:cs typeface="Calibri"/>
              <a:sym typeface="Calibri"/>
            </a:endParaRPr>
          </a:p>
          <a:p>
            <a:pPr indent="-285750" lvl="0" marL="285750" rtl="0" algn="l">
              <a:lnSpc>
                <a:spcPct val="100000"/>
              </a:lnSpc>
              <a:spcBef>
                <a:spcPts val="400"/>
              </a:spcBef>
              <a:spcAft>
                <a:spcPts val="0"/>
              </a:spcAft>
              <a:buSzPts val="1400"/>
              <a:buFont typeface="Arial"/>
              <a:buChar char="•"/>
            </a:pPr>
            <a:r>
              <a:rPr lang="en-US" sz="1800">
                <a:latin typeface="Calibri"/>
                <a:ea typeface="Calibri"/>
                <a:cs typeface="Calibri"/>
                <a:sym typeface="Calibri"/>
              </a:rPr>
              <a:t>Copy constructor copies data member –by-member from one object to another.</a:t>
            </a:r>
            <a:endParaRPr sz="1800">
              <a:latin typeface="Calibri"/>
              <a:ea typeface="Calibri"/>
              <a:cs typeface="Calibri"/>
              <a:sym typeface="Calibri"/>
            </a:endParaRPr>
          </a:p>
          <a:p>
            <a:pPr indent="-285750" lvl="0" marL="285750" rtl="0" algn="just">
              <a:lnSpc>
                <a:spcPct val="100000"/>
              </a:lnSpc>
              <a:spcBef>
                <a:spcPts val="400"/>
              </a:spcBef>
              <a:spcAft>
                <a:spcPts val="0"/>
              </a:spcAft>
              <a:buSzPts val="1400"/>
              <a:buFont typeface="Arial"/>
              <a:buChar char="•"/>
            </a:pPr>
            <a:r>
              <a:rPr lang="en-US" sz="1800">
                <a:latin typeface="Calibri"/>
                <a:ea typeface="Calibri"/>
                <a:cs typeface="Calibri"/>
                <a:sym typeface="Calibri"/>
              </a:rPr>
              <a:t>In the above case data would be copied member –by-member from c1 to c2.</a:t>
            </a:r>
            <a:endParaRPr sz="1800">
              <a:latin typeface="Calibri"/>
              <a:ea typeface="Calibri"/>
              <a:cs typeface="Calibri"/>
              <a:sym typeface="Calibri"/>
            </a:endParaRPr>
          </a:p>
          <a:p>
            <a:pPr indent="-285750" lvl="0" marL="285750" rtl="0" algn="just">
              <a:lnSpc>
                <a:spcPct val="100000"/>
              </a:lnSpc>
              <a:spcBef>
                <a:spcPts val="400"/>
              </a:spcBef>
              <a:spcAft>
                <a:spcPts val="0"/>
              </a:spcAft>
              <a:buSzPts val="1400"/>
              <a:buFont typeface="Arial"/>
              <a:buChar char="•"/>
            </a:pPr>
            <a:r>
              <a:rPr lang="en-US" sz="1800">
                <a:latin typeface="Calibri"/>
                <a:ea typeface="Calibri"/>
                <a:cs typeface="Calibri"/>
                <a:sym typeface="Calibri"/>
              </a:rPr>
              <a:t>A copy constructor takes a reference to an object of the same class.</a:t>
            </a:r>
            <a:endParaRPr sz="1800">
              <a:latin typeface="Calibri"/>
              <a:ea typeface="Calibri"/>
              <a:cs typeface="Calibri"/>
              <a:sym typeface="Calibri"/>
            </a:endParaRPr>
          </a:p>
          <a:p>
            <a:pPr indent="0" lvl="0" marL="139700" rtl="0" algn="l">
              <a:lnSpc>
                <a:spcPct val="100000"/>
              </a:lnSpc>
              <a:spcBef>
                <a:spcPts val="400"/>
              </a:spcBef>
              <a:spcAft>
                <a:spcPts val="0"/>
              </a:spcAft>
              <a:buSzPts val="1400"/>
              <a:buNone/>
            </a:pPr>
            <a:r>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6" name="Shape 266"/>
        <p:cNvGrpSpPr/>
        <p:nvPr/>
      </p:nvGrpSpPr>
      <p:grpSpPr>
        <a:xfrm>
          <a:off x="0" y="0"/>
          <a:ext cx="0" cy="0"/>
          <a:chOff x="0" y="0"/>
          <a:chExt cx="0" cy="0"/>
        </a:xfrm>
      </p:grpSpPr>
      <p:sp>
        <p:nvSpPr>
          <p:cNvPr id="267" name="Google Shape;267;p44"/>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solidFill>
                  <a:schemeClr val="lt2"/>
                </a:solidFill>
              </a:rPr>
              <a:t>Program of copy constructor</a:t>
            </a:r>
            <a:endParaRPr>
              <a:solidFill>
                <a:schemeClr val="lt2"/>
              </a:solidFill>
            </a:endParaRPr>
          </a:p>
        </p:txBody>
      </p:sp>
      <p:graphicFrame>
        <p:nvGraphicFramePr>
          <p:cNvPr id="268" name="Google Shape;268;p44"/>
          <p:cNvGraphicFramePr/>
          <p:nvPr/>
        </p:nvGraphicFramePr>
        <p:xfrm>
          <a:off x="609917" y="884601"/>
          <a:ext cx="3000000" cy="3000000"/>
        </p:xfrm>
        <a:graphic>
          <a:graphicData uri="http://schemas.openxmlformats.org/drawingml/2006/table">
            <a:tbl>
              <a:tblPr bandRow="1" firstRow="1">
                <a:noFill/>
                <a:tableStyleId>{A9C8D596-0A53-46D1-ACB5-E2FFE4037FA4}</a:tableStyleId>
              </a:tblPr>
              <a:tblGrid>
                <a:gridCol w="5301025"/>
                <a:gridCol w="5301025"/>
              </a:tblGrid>
              <a:tr h="5375525">
                <a:tc>
                  <a:txBody>
                    <a:bodyPr/>
                    <a:lstStyle/>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#include&lt;iostream&gt;</a:t>
                      </a:r>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class code</a:t>
                      </a:r>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a:t>
                      </a:r>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	int id;</a:t>
                      </a:r>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	public:</a:t>
                      </a:r>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	code () {   }	// default constructor</a:t>
                      </a:r>
                      <a:endParaRPr/>
                    </a:p>
                    <a:p>
                      <a:pPr indent="0" lvl="0" marL="0" marR="0" rtl="0" algn="l">
                        <a:lnSpc>
                          <a:spcPct val="100000"/>
                        </a:lnSpc>
                        <a:spcBef>
                          <a:spcPts val="0"/>
                        </a:spcBef>
                        <a:spcAft>
                          <a:spcPts val="0"/>
                        </a:spcAft>
                        <a:buNone/>
                      </a:pPr>
                      <a:r>
                        <a:t/>
                      </a:r>
                      <a:endParaRPr sz="1600" u="none" cap="none" strike="noStrike">
                        <a:latin typeface="Calibri"/>
                        <a:ea typeface="Calibri"/>
                        <a:cs typeface="Calibri"/>
                        <a:sym typeface="Calibri"/>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	code (int a)</a:t>
                      </a:r>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	{ id =a;}</a:t>
                      </a:r>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code ( code &amp; x) // copy constructor takes object of the same class by reference</a:t>
                      </a:r>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a:t>
                      </a:r>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  this -&gt;id = x.id;	// copy data member- by- member from x to current object</a:t>
                      </a:r>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a:t>
                      </a:r>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void display()</a:t>
                      </a:r>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a:t>
                      </a:r>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	std::cout &lt;&lt;" \n ID = " &lt;&lt;id ;</a:t>
                      </a:r>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a:t>
                      </a:r>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a:t>
                      </a:r>
                      <a:endParaRPr/>
                    </a:p>
                    <a:p>
                      <a:pPr indent="0" lvl="0" marL="0" marR="0" rtl="0" algn="l">
                        <a:lnSpc>
                          <a:spcPct val="100000"/>
                        </a:lnSpc>
                        <a:spcBef>
                          <a:spcPts val="0"/>
                        </a:spcBef>
                        <a:spcAft>
                          <a:spcPts val="0"/>
                        </a:spcAft>
                        <a:buNone/>
                      </a:pPr>
                      <a:r>
                        <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None/>
                      </a:pPr>
                      <a:r>
                        <a:t/>
                      </a:r>
                      <a:endParaRPr sz="1400" u="none" cap="none" strike="noStrike"/>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int main()</a:t>
                      </a:r>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a:t>
                      </a:r>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	code c1(3);	</a:t>
                      </a:r>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code c2 (c1); // copy constructor is invoked</a:t>
                      </a:r>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code c3 = c1;	// copy constructor is invoked</a:t>
                      </a:r>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	c1.display();</a:t>
                      </a:r>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   	c2.display();</a:t>
                      </a:r>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c3.display();</a:t>
                      </a:r>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a:t>
                      </a:r>
                      <a:endParaRPr/>
                    </a:p>
                    <a:p>
                      <a:pPr indent="0" lvl="0" marL="0" marR="0" rtl="0" algn="l">
                        <a:lnSpc>
                          <a:spcPct val="100000"/>
                        </a:lnSpc>
                        <a:spcBef>
                          <a:spcPts val="0"/>
                        </a:spcBef>
                        <a:spcAft>
                          <a:spcPts val="0"/>
                        </a:spcAft>
                        <a:buNone/>
                      </a:pPr>
                      <a:r>
                        <a:t/>
                      </a:r>
                      <a:endParaRPr sz="1400" u="none" cap="none" strike="noStrike"/>
                    </a:p>
                    <a:p>
                      <a:pPr indent="0" lvl="0" marL="0" marR="0" rtl="0" algn="l">
                        <a:lnSpc>
                          <a:spcPct val="100000"/>
                        </a:lnSpc>
                        <a:spcBef>
                          <a:spcPts val="0"/>
                        </a:spcBef>
                        <a:spcAft>
                          <a:spcPts val="0"/>
                        </a:spcAft>
                        <a:buNone/>
                      </a:pPr>
                      <a:r>
                        <a:rPr lang="en-US" sz="1400" u="none" cap="none" strike="noStrike"/>
                        <a:t>Output is executed with dev c++</a:t>
                      </a:r>
                      <a:endParaRPr sz="1400" u="none" cap="none" strike="noStrike"/>
                    </a:p>
                    <a:p>
                      <a:pPr indent="0" lvl="0" marL="0" marR="0" rtl="0" algn="l">
                        <a:lnSpc>
                          <a:spcPct val="100000"/>
                        </a:lnSpc>
                        <a:spcBef>
                          <a:spcPts val="0"/>
                        </a:spcBef>
                        <a:spcAft>
                          <a:spcPts val="0"/>
                        </a:spcAft>
                        <a:buNone/>
                      </a:pPr>
                      <a:r>
                        <a:t/>
                      </a:r>
                      <a:endParaRPr sz="1400" u="none" cap="none" strike="noStrike"/>
                    </a:p>
                    <a:p>
                      <a:pPr indent="0" lvl="0" marL="0" marR="0" rtl="0" algn="l">
                        <a:lnSpc>
                          <a:spcPct val="100000"/>
                        </a:lnSpc>
                        <a:spcBef>
                          <a:spcPts val="0"/>
                        </a:spcBef>
                        <a:spcAft>
                          <a:spcPts val="0"/>
                        </a:spcAft>
                        <a:buNone/>
                      </a:pPr>
                      <a:r>
                        <a:t/>
                      </a:r>
                      <a:endParaRPr sz="1400" u="none" cap="none" strike="noStrike"/>
                    </a:p>
                    <a:p>
                      <a:pPr indent="0" lvl="0" marL="0" marR="0" rtl="0" algn="l">
                        <a:lnSpc>
                          <a:spcPct val="100000"/>
                        </a:lnSpc>
                        <a:spcBef>
                          <a:spcPts val="0"/>
                        </a:spcBef>
                        <a:spcAft>
                          <a:spcPts val="0"/>
                        </a:spcAft>
                        <a:buNone/>
                      </a:pPr>
                      <a:r>
                        <a:t/>
                      </a:r>
                      <a:endParaRPr sz="1400" u="none" cap="none" strike="noStrike"/>
                    </a:p>
                    <a:p>
                      <a:pPr indent="0" lvl="0" marL="0" marR="0" rtl="0" algn="l">
                        <a:lnSpc>
                          <a:spcPct val="100000"/>
                        </a:lnSpc>
                        <a:spcBef>
                          <a:spcPts val="0"/>
                        </a:spcBef>
                        <a:spcAft>
                          <a:spcPts val="0"/>
                        </a:spcAft>
                        <a:buNone/>
                      </a:pPr>
                      <a:r>
                        <a:t/>
                      </a:r>
                      <a:endParaRPr sz="1400" u="none" cap="none" strike="noStrike"/>
                    </a:p>
                    <a:p>
                      <a:pPr indent="0" lvl="0" marL="0" marR="0" rtl="0" algn="l">
                        <a:lnSpc>
                          <a:spcPct val="100000"/>
                        </a:lnSpc>
                        <a:spcBef>
                          <a:spcPts val="0"/>
                        </a:spcBef>
                        <a:spcAft>
                          <a:spcPts val="0"/>
                        </a:spcAft>
                        <a:buNone/>
                      </a:pPr>
                      <a:r>
                        <a:t/>
                      </a:r>
                      <a:endParaRPr sz="1400" u="none" cap="none" strike="noStrike"/>
                    </a:p>
                    <a:p>
                      <a:pPr indent="0" lvl="0" marL="0" marR="0" rtl="0" algn="l">
                        <a:lnSpc>
                          <a:spcPct val="100000"/>
                        </a:lnSpc>
                        <a:spcBef>
                          <a:spcPts val="0"/>
                        </a:spcBef>
                        <a:spcAft>
                          <a:spcPts val="0"/>
                        </a:spcAft>
                        <a:buNone/>
                      </a:pPr>
                      <a:r>
                        <a:t/>
                      </a:r>
                      <a:endParaRPr sz="1400" u="none" cap="none" strike="noStrike"/>
                    </a:p>
                    <a:p>
                      <a:pPr indent="0" lvl="0" marL="0" marR="0" rtl="0" algn="l">
                        <a:lnSpc>
                          <a:spcPct val="100000"/>
                        </a:lnSpc>
                        <a:spcBef>
                          <a:spcPts val="0"/>
                        </a:spcBef>
                        <a:spcAft>
                          <a:spcPts val="0"/>
                        </a:spcAft>
                        <a:buNone/>
                      </a:pPr>
                      <a:r>
                        <a:t/>
                      </a:r>
                      <a:endParaRPr sz="1400" u="none" cap="none" strike="noStrike"/>
                    </a:p>
                    <a:p>
                      <a:pPr indent="0" lvl="0" marL="0" marR="0" rtl="0" algn="l">
                        <a:lnSpc>
                          <a:spcPct val="100000"/>
                        </a:lnSpc>
                        <a:spcBef>
                          <a:spcPts val="0"/>
                        </a:spcBef>
                        <a:spcAft>
                          <a:spcPts val="0"/>
                        </a:spcAft>
                        <a:buNone/>
                      </a:pPr>
                      <a:r>
                        <a:t/>
                      </a:r>
                      <a:endParaRPr sz="1400" u="none" cap="none" strike="noStrike"/>
                    </a:p>
                    <a:p>
                      <a:pPr indent="0" lvl="0" marL="0" marR="0" rtl="0" algn="l">
                        <a:lnSpc>
                          <a:spcPct val="100000"/>
                        </a:lnSpc>
                        <a:spcBef>
                          <a:spcPts val="0"/>
                        </a:spcBef>
                        <a:spcAft>
                          <a:spcPts val="0"/>
                        </a:spcAft>
                        <a:buNone/>
                      </a:pPr>
                      <a:r>
                        <a:t/>
                      </a:r>
                      <a:endParaRPr sz="1400" u="none" cap="none" strike="noStrike"/>
                    </a:p>
                    <a:p>
                      <a:pPr indent="0" lvl="0" marL="0" marR="0" rtl="0" algn="l">
                        <a:lnSpc>
                          <a:spcPct val="100000"/>
                        </a:lnSpc>
                        <a:spcBef>
                          <a:spcPts val="0"/>
                        </a:spcBef>
                        <a:spcAft>
                          <a:spcPts val="0"/>
                        </a:spcAft>
                        <a:buNone/>
                      </a:pPr>
                      <a:r>
                        <a:t/>
                      </a:r>
                      <a:endParaRPr sz="1400" u="none" cap="none" strike="noStrike"/>
                    </a:p>
                    <a:p>
                      <a:pPr indent="0" lvl="0" marL="0" marR="0" rtl="0" algn="l">
                        <a:lnSpc>
                          <a:spcPct val="100000"/>
                        </a:lnSpc>
                        <a:spcBef>
                          <a:spcPts val="0"/>
                        </a:spcBef>
                        <a:spcAft>
                          <a:spcPts val="0"/>
                        </a:spcAft>
                        <a:buNone/>
                      </a:pPr>
                      <a:r>
                        <a:t/>
                      </a:r>
                      <a:endParaRPr sz="1400" u="none" cap="none" strike="noStrike"/>
                    </a:p>
                  </a:txBody>
                  <a:tcPr marT="45725" marB="45725" marR="91450" marL="91450"/>
                </a:tc>
              </a:tr>
            </a:tbl>
          </a:graphicData>
        </a:graphic>
      </p:graphicFrame>
      <p:pic>
        <p:nvPicPr>
          <p:cNvPr id="269" name="Google Shape;269;p44"/>
          <p:cNvPicPr preferRelativeResize="0"/>
          <p:nvPr/>
        </p:nvPicPr>
        <p:blipFill rotWithShape="1">
          <a:blip r:embed="rId3">
            <a:alphaModFix/>
          </a:blip>
          <a:srcRect b="0" l="0" r="0" t="0"/>
          <a:stretch/>
        </p:blipFill>
        <p:spPr>
          <a:xfrm>
            <a:off x="6283667" y="4077924"/>
            <a:ext cx="4667250" cy="18954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27"/>
          <p:cNvSpPr txBox="1"/>
          <p:nvPr>
            <p:ph type="ctrTitle"/>
          </p:nvPr>
        </p:nvSpPr>
        <p:spPr>
          <a:xfrm>
            <a:off x="776288" y="1954213"/>
            <a:ext cx="4327525" cy="979487"/>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solidFill>
                  <a:schemeClr val="dk1"/>
                </a:solidFill>
              </a:rPr>
              <a:t>Unit 02 :</a:t>
            </a:r>
            <a:br>
              <a:rPr lang="en-US">
                <a:solidFill>
                  <a:schemeClr val="dk1"/>
                </a:solidFill>
              </a:rPr>
            </a:br>
            <a:r>
              <a:rPr lang="en-US">
                <a:solidFill>
                  <a:schemeClr val="dk1"/>
                </a:solidFill>
              </a:rPr>
              <a:t>Classes and Objects</a:t>
            </a:r>
            <a:endParaRPr>
              <a:solidFill>
                <a:schemeClr val="dk1"/>
              </a:solidFill>
            </a:endParaRPr>
          </a:p>
        </p:txBody>
      </p:sp>
      <p:sp>
        <p:nvSpPr>
          <p:cNvPr id="138" name="Google Shape;138;p27"/>
          <p:cNvSpPr txBox="1"/>
          <p:nvPr>
            <p:ph idx="2" type="body"/>
          </p:nvPr>
        </p:nvSpPr>
        <p:spPr>
          <a:xfrm>
            <a:off x="1333500" y="6019800"/>
            <a:ext cx="3089275" cy="179388"/>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840"/>
              <a:buNone/>
            </a:pPr>
            <a:r>
              <a:rPr lang="en-US"/>
              <a:t>Chetashri Sachin Bhusari</a:t>
            </a:r>
            <a:endParaRPr/>
          </a:p>
        </p:txBody>
      </p:sp>
      <p:sp>
        <p:nvSpPr>
          <p:cNvPr id="139" name="Google Shape;139;p27"/>
          <p:cNvSpPr txBox="1"/>
          <p:nvPr>
            <p:ph idx="3" type="body"/>
          </p:nvPr>
        </p:nvSpPr>
        <p:spPr>
          <a:xfrm>
            <a:off x="1333500" y="6216650"/>
            <a:ext cx="6136079" cy="179388"/>
          </a:xfrm>
          <a:prstGeom prst="rect">
            <a:avLst/>
          </a:prstGeom>
          <a:noFill/>
          <a:ln>
            <a:noFill/>
          </a:ln>
        </p:spPr>
        <p:txBody>
          <a:bodyPr anchorCtr="0" anchor="t" bIns="0" lIns="0" spcFirstLastPara="1" rIns="0" wrap="square" tIns="0">
            <a:noAutofit/>
          </a:bodyPr>
          <a:lstStyle/>
          <a:p>
            <a:pPr indent="0" lvl="0" marL="0" rtl="0" algn="l">
              <a:lnSpc>
                <a:spcPct val="80000"/>
              </a:lnSpc>
              <a:spcBef>
                <a:spcPts val="0"/>
              </a:spcBef>
              <a:spcAft>
                <a:spcPts val="0"/>
              </a:spcAft>
              <a:buSzPts val="840"/>
              <a:buNone/>
            </a:pPr>
            <a:r>
              <a:rPr lang="en-US"/>
              <a:t>Lecturer, Department of Information Technology[NBA Accredited],Vidyalankar Polytechnic,             Mumbai</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 name="Shape 273"/>
        <p:cNvGrpSpPr/>
        <p:nvPr/>
      </p:nvGrpSpPr>
      <p:grpSpPr>
        <a:xfrm>
          <a:off x="0" y="0"/>
          <a:ext cx="0" cy="0"/>
          <a:chOff x="0" y="0"/>
          <a:chExt cx="0" cy="0"/>
        </a:xfrm>
      </p:grpSpPr>
      <p:sp>
        <p:nvSpPr>
          <p:cNvPr id="274" name="Google Shape;274;p45"/>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sz="1800">
                <a:solidFill>
                  <a:schemeClr val="lt2"/>
                </a:solidFill>
                <a:latin typeface="Calibri"/>
                <a:ea typeface="Calibri"/>
                <a:cs typeface="Calibri"/>
                <a:sym typeface="Calibri"/>
              </a:rPr>
              <a:t>Multiple Constructor Or Overloaded Constructor</a:t>
            </a:r>
            <a:endParaRPr>
              <a:solidFill>
                <a:schemeClr val="lt2"/>
              </a:solidFill>
              <a:latin typeface="Calibri"/>
              <a:ea typeface="Calibri"/>
              <a:cs typeface="Calibri"/>
              <a:sym typeface="Calibri"/>
            </a:endParaRPr>
          </a:p>
        </p:txBody>
      </p:sp>
      <p:graphicFrame>
        <p:nvGraphicFramePr>
          <p:cNvPr id="275" name="Google Shape;275;p45"/>
          <p:cNvGraphicFramePr/>
          <p:nvPr/>
        </p:nvGraphicFramePr>
        <p:xfrm>
          <a:off x="609916" y="1097279"/>
          <a:ext cx="3000000" cy="3000000"/>
        </p:xfrm>
        <a:graphic>
          <a:graphicData uri="http://schemas.openxmlformats.org/drawingml/2006/table">
            <a:tbl>
              <a:tblPr bandRow="1" firstRow="1">
                <a:noFill/>
                <a:tableStyleId>{A9C8D596-0A53-46D1-ACB5-E2FFE4037FA4}</a:tableStyleId>
              </a:tblPr>
              <a:tblGrid>
                <a:gridCol w="10978525"/>
              </a:tblGrid>
              <a:tr h="3179300">
                <a:tc>
                  <a:txBody>
                    <a:bodyPr/>
                    <a:lstStyle/>
                    <a:p>
                      <a:pPr indent="-285750" lvl="1" marL="285750" marR="0" rtl="0" algn="l">
                        <a:lnSpc>
                          <a:spcPct val="100000"/>
                        </a:lnSpc>
                        <a:spcBef>
                          <a:spcPts val="0"/>
                        </a:spcBef>
                        <a:spcAft>
                          <a:spcPts val="0"/>
                        </a:spcAft>
                        <a:buClr>
                          <a:srgbClr val="000000"/>
                        </a:buClr>
                        <a:buSzPts val="2000"/>
                        <a:buFont typeface="Arial"/>
                        <a:buChar char="•"/>
                      </a:pPr>
                      <a:r>
                        <a:rPr b="0" i="0" lang="en-US" sz="2000" u="none" cap="none" strike="noStrike">
                          <a:solidFill>
                            <a:srgbClr val="000000"/>
                          </a:solidFill>
                          <a:latin typeface="Calibri"/>
                          <a:ea typeface="Calibri"/>
                          <a:cs typeface="Calibri"/>
                          <a:sym typeface="Calibri"/>
                        </a:rPr>
                        <a:t>A class can have more than one constructor. In other words constructors can be overloaded. </a:t>
                      </a:r>
                      <a:endParaRPr/>
                    </a:p>
                    <a:p>
                      <a:pPr indent="-285750" lvl="1" marL="285750" marR="0" rtl="0" algn="l">
                        <a:lnSpc>
                          <a:spcPct val="100000"/>
                        </a:lnSpc>
                        <a:spcBef>
                          <a:spcPts val="0"/>
                        </a:spcBef>
                        <a:spcAft>
                          <a:spcPts val="0"/>
                        </a:spcAft>
                        <a:buClr>
                          <a:srgbClr val="000000"/>
                        </a:buClr>
                        <a:buSzPts val="2000"/>
                        <a:buFont typeface="Arial"/>
                        <a:buChar char="•"/>
                      </a:pPr>
                      <a:r>
                        <a:rPr b="0" i="0" lang="en-US" sz="2000" u="none" cap="none" strike="noStrike">
                          <a:solidFill>
                            <a:srgbClr val="000000"/>
                          </a:solidFill>
                          <a:latin typeface="Calibri"/>
                          <a:ea typeface="Calibri"/>
                          <a:cs typeface="Calibri"/>
                          <a:sym typeface="Calibri"/>
                        </a:rPr>
                        <a:t>When overloaded, compiler selects an appropriate version of constructor depending upon the number and type of arguments passed to it.</a:t>
                      </a:r>
                      <a:endParaRPr/>
                    </a:p>
                    <a:p>
                      <a:pPr indent="-285750" lvl="1" marL="285750" marR="0" rtl="0" algn="l">
                        <a:lnSpc>
                          <a:spcPct val="100000"/>
                        </a:lnSpc>
                        <a:spcBef>
                          <a:spcPts val="0"/>
                        </a:spcBef>
                        <a:spcAft>
                          <a:spcPts val="0"/>
                        </a:spcAft>
                        <a:buClr>
                          <a:srgbClr val="000000"/>
                        </a:buClr>
                        <a:buSzPts val="2000"/>
                        <a:buFont typeface="Arial"/>
                        <a:buChar char="•"/>
                      </a:pPr>
                      <a:r>
                        <a:rPr b="0" i="0" lang="en-US" sz="2000" u="none" cap="none" strike="noStrike">
                          <a:solidFill>
                            <a:srgbClr val="000000"/>
                          </a:solidFill>
                          <a:latin typeface="Calibri"/>
                          <a:ea typeface="Calibri"/>
                          <a:cs typeface="Calibri"/>
                          <a:sym typeface="Calibri"/>
                        </a:rPr>
                        <a:t>By using this concept in program user can create different object with various methods &amp; initialization.</a:t>
                      </a:r>
                      <a:endParaRPr b="0" i="0" sz="20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t/>
                      </a:r>
                      <a:endParaRPr sz="2000" u="none" cap="none" strike="noStrike">
                        <a:latin typeface="Calibri"/>
                        <a:ea typeface="Calibri"/>
                        <a:cs typeface="Calibri"/>
                        <a:sym typeface="Calibri"/>
                      </a:endParaRPr>
                    </a:p>
                    <a:p>
                      <a:pPr indent="0" lvl="0" marL="0" marR="0" rtl="0" algn="l">
                        <a:lnSpc>
                          <a:spcPct val="100000"/>
                        </a:lnSpc>
                        <a:spcBef>
                          <a:spcPts val="0"/>
                        </a:spcBef>
                        <a:spcAft>
                          <a:spcPts val="0"/>
                        </a:spcAft>
                        <a:buNone/>
                      </a:pPr>
                      <a:r>
                        <a:t/>
                      </a:r>
                      <a:endParaRPr b="0" i="0" sz="20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t/>
                      </a:r>
                      <a:endParaRPr sz="2000" u="none" cap="none" strike="noStrike">
                        <a:latin typeface="Calibri"/>
                        <a:ea typeface="Calibri"/>
                        <a:cs typeface="Calibri"/>
                        <a:sym typeface="Calibri"/>
                      </a:endParaRPr>
                    </a:p>
                  </a:txBody>
                  <a:tcPr marT="45725" marB="45725" marR="91450" marL="91450"/>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9" name="Shape 279"/>
        <p:cNvGrpSpPr/>
        <p:nvPr/>
      </p:nvGrpSpPr>
      <p:grpSpPr>
        <a:xfrm>
          <a:off x="0" y="0"/>
          <a:ext cx="0" cy="0"/>
          <a:chOff x="0" y="0"/>
          <a:chExt cx="0" cy="0"/>
        </a:xfrm>
      </p:grpSpPr>
      <p:sp>
        <p:nvSpPr>
          <p:cNvPr id="280" name="Google Shape;280;p46"/>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sz="1800">
                <a:solidFill>
                  <a:schemeClr val="lt2"/>
                </a:solidFill>
                <a:latin typeface="Calibri"/>
                <a:ea typeface="Calibri"/>
                <a:cs typeface="Calibri"/>
                <a:sym typeface="Calibri"/>
              </a:rPr>
              <a:t>Multiple Constructor Or Overloaded Constructor</a:t>
            </a:r>
            <a:endParaRPr>
              <a:solidFill>
                <a:schemeClr val="lt2"/>
              </a:solidFill>
              <a:latin typeface="Calibri"/>
              <a:ea typeface="Calibri"/>
              <a:cs typeface="Calibri"/>
              <a:sym typeface="Calibri"/>
            </a:endParaRPr>
          </a:p>
        </p:txBody>
      </p:sp>
      <p:graphicFrame>
        <p:nvGraphicFramePr>
          <p:cNvPr id="281" name="Google Shape;281;p46"/>
          <p:cNvGraphicFramePr/>
          <p:nvPr/>
        </p:nvGraphicFramePr>
        <p:xfrm>
          <a:off x="609916" y="1097279"/>
          <a:ext cx="3000000" cy="3000000"/>
        </p:xfrm>
        <a:graphic>
          <a:graphicData uri="http://schemas.openxmlformats.org/drawingml/2006/table">
            <a:tbl>
              <a:tblPr bandRow="1" firstRow="1">
                <a:noFill/>
                <a:tableStyleId>{A9C8D596-0A53-46D1-ACB5-E2FFE4037FA4}</a:tableStyleId>
              </a:tblPr>
              <a:tblGrid>
                <a:gridCol w="5369625"/>
                <a:gridCol w="5608875"/>
              </a:tblGrid>
              <a:tr h="5275375">
                <a:tc>
                  <a:txBody>
                    <a:bodyPr/>
                    <a:lstStyle/>
                    <a:p>
                      <a:pPr indent="0" lvl="1"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The following example shows how constructors can be overloaded.</a:t>
                      </a:r>
                      <a:endParaRPr b="0" i="0" sz="1600" u="none" cap="none" strike="noStrike">
                        <a:solidFill>
                          <a:srgbClr val="000000"/>
                        </a:solidFill>
                        <a:latin typeface="Calibri"/>
                        <a:ea typeface="Calibri"/>
                        <a:cs typeface="Calibri"/>
                        <a:sym typeface="Calibri"/>
                      </a:endParaRPr>
                    </a:p>
                    <a:p>
                      <a:pPr indent="0" lvl="1"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Class employee</a:t>
                      </a:r>
                      <a:endParaRPr b="0" i="0" sz="1600" u="none" cap="none" strike="noStrike">
                        <a:solidFill>
                          <a:srgbClr val="000000"/>
                        </a:solidFill>
                        <a:latin typeface="Calibri"/>
                        <a:ea typeface="Calibri"/>
                        <a:cs typeface="Calibri"/>
                        <a:sym typeface="Calibri"/>
                      </a:endParaRPr>
                    </a:p>
                    <a:p>
                      <a:pPr indent="0" lvl="1"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   int a , b;</a:t>
                      </a:r>
                      <a:endParaRPr b="0" i="0" sz="1600" u="none" cap="none" strike="noStrike">
                        <a:solidFill>
                          <a:srgbClr val="000000"/>
                        </a:solidFill>
                        <a:latin typeface="Calibri"/>
                        <a:ea typeface="Calibri"/>
                        <a:cs typeface="Calibri"/>
                        <a:sym typeface="Calibri"/>
                      </a:endParaRPr>
                    </a:p>
                    <a:p>
                      <a:pPr indent="0" lvl="1"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public:</a:t>
                      </a:r>
                      <a:endParaRPr b="0" i="0" sz="1600" u="none" cap="none" strike="noStrike">
                        <a:solidFill>
                          <a:srgbClr val="000000"/>
                        </a:solidFill>
                        <a:latin typeface="Calibri"/>
                        <a:ea typeface="Calibri"/>
                        <a:cs typeface="Calibri"/>
                        <a:sym typeface="Calibri"/>
                      </a:endParaRPr>
                    </a:p>
                    <a:p>
                      <a:pPr indent="0" lvl="1"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	employee ( )		// (1) default constructor  </a:t>
                      </a:r>
                      <a:endParaRPr b="0" i="0" sz="1600" u="none" cap="none" strike="noStrike">
                        <a:solidFill>
                          <a:srgbClr val="000000"/>
                        </a:solidFill>
                        <a:latin typeface="Calibri"/>
                        <a:ea typeface="Calibri"/>
                        <a:cs typeface="Calibri"/>
                        <a:sym typeface="Calibri"/>
                      </a:endParaRPr>
                    </a:p>
                    <a:p>
                      <a:pPr indent="0" lvl="1"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  a =0 ;  b =0;  }</a:t>
                      </a:r>
                      <a:endParaRPr b="0" i="0" sz="1600" u="none" cap="none" strike="noStrike">
                        <a:solidFill>
                          <a:srgbClr val="000000"/>
                        </a:solidFill>
                        <a:latin typeface="Calibri"/>
                        <a:ea typeface="Calibri"/>
                        <a:cs typeface="Calibri"/>
                        <a:sym typeface="Calibri"/>
                      </a:endParaRPr>
                    </a:p>
                    <a:p>
                      <a:pPr indent="0" lvl="1"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employee ( int x )	// (2) constructor with one arguments</a:t>
                      </a:r>
                      <a:endParaRPr b="0" i="0" sz="1600" u="none" cap="none" strike="noStrike">
                        <a:solidFill>
                          <a:srgbClr val="000000"/>
                        </a:solidFill>
                        <a:latin typeface="Calibri"/>
                        <a:ea typeface="Calibri"/>
                        <a:cs typeface="Calibri"/>
                        <a:sym typeface="Calibri"/>
                      </a:endParaRPr>
                    </a:p>
                    <a:p>
                      <a:pPr indent="0" lvl="1"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a:t>
                      </a:r>
                      <a:endParaRPr b="0" i="0" sz="1600" u="none" cap="none" strike="noStrike">
                        <a:solidFill>
                          <a:srgbClr val="000000"/>
                        </a:solidFill>
                        <a:latin typeface="Calibri"/>
                        <a:ea typeface="Calibri"/>
                        <a:cs typeface="Calibri"/>
                        <a:sym typeface="Calibri"/>
                      </a:endParaRPr>
                    </a:p>
                    <a:p>
                      <a:pPr indent="0" lvl="1"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 	a =x ;</a:t>
                      </a:r>
                      <a:endParaRPr b="0" i="0" sz="1600" u="none" cap="none" strike="noStrike">
                        <a:solidFill>
                          <a:srgbClr val="000000"/>
                        </a:solidFill>
                        <a:latin typeface="Calibri"/>
                        <a:ea typeface="Calibri"/>
                        <a:cs typeface="Calibri"/>
                        <a:sym typeface="Calibri"/>
                      </a:endParaRPr>
                    </a:p>
                    <a:p>
                      <a:pPr indent="0" lvl="1"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	b = x;</a:t>
                      </a:r>
                      <a:endParaRPr b="0" i="0" sz="1600" u="none" cap="none" strike="noStrike">
                        <a:solidFill>
                          <a:srgbClr val="000000"/>
                        </a:solidFill>
                        <a:latin typeface="Calibri"/>
                        <a:ea typeface="Calibri"/>
                        <a:cs typeface="Calibri"/>
                        <a:sym typeface="Calibri"/>
                      </a:endParaRPr>
                    </a:p>
                    <a:p>
                      <a:pPr indent="0" lvl="1"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 </a:t>
                      </a:r>
                      <a:endParaRPr b="0" i="0" sz="16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employee ( int x ,int y )	// (2) constructor with two arguments</a:t>
                      </a:r>
                      <a:endParaRPr b="0" i="0" sz="16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a:t>
                      </a:r>
                      <a:endParaRPr b="0" i="0" sz="16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	a =x;</a:t>
                      </a:r>
                      <a:endParaRPr b="0" i="0" sz="16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	b =y;</a:t>
                      </a:r>
                      <a:endParaRPr b="0" i="0" sz="16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a:t>
                      </a:r>
                      <a:endParaRPr b="0" i="0" sz="16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a:t>
                      </a:r>
                      <a:endParaRPr b="0" i="0" sz="16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t/>
                      </a:r>
                      <a:endParaRPr sz="1600" u="none" cap="none" strike="noStrike">
                        <a:latin typeface="Calibri"/>
                        <a:ea typeface="Calibri"/>
                        <a:cs typeface="Calibri"/>
                        <a:sym typeface="Calibri"/>
                      </a:endParaRPr>
                    </a:p>
                  </a:txBody>
                  <a:tcPr marT="45725" marB="45725" marR="91450" marL="91450"/>
                </a:tc>
                <a:tc>
                  <a:txBody>
                    <a:bodyPr/>
                    <a:lstStyle/>
                    <a:p>
                      <a:pPr indent="-285750" lvl="0" marL="285750" marR="0" rtl="0" algn="l">
                        <a:lnSpc>
                          <a:spcPct val="150000"/>
                        </a:lnSpc>
                        <a:spcBef>
                          <a:spcPts val="0"/>
                        </a:spcBef>
                        <a:spcAft>
                          <a:spcPts val="0"/>
                        </a:spcAft>
                        <a:buClr>
                          <a:srgbClr val="000000"/>
                        </a:buClr>
                        <a:buSzPts val="1600"/>
                        <a:buFont typeface="Arial"/>
                        <a:buChar char="•"/>
                      </a:pPr>
                      <a:r>
                        <a:rPr b="0" i="0" lang="en-US" sz="1600" u="none" cap="none" strike="noStrike">
                          <a:solidFill>
                            <a:srgbClr val="000000"/>
                          </a:solidFill>
                          <a:latin typeface="Calibri"/>
                          <a:ea typeface="Calibri"/>
                          <a:cs typeface="Calibri"/>
                          <a:sym typeface="Calibri"/>
                        </a:rPr>
                        <a:t>The above class has three constructors.</a:t>
                      </a:r>
                      <a:endParaRPr b="0" i="0" sz="1600" u="none" cap="none" strike="noStrike">
                        <a:solidFill>
                          <a:srgbClr val="000000"/>
                        </a:solidFill>
                        <a:latin typeface="Calibri"/>
                        <a:ea typeface="Calibri"/>
                        <a:cs typeface="Calibri"/>
                        <a:sym typeface="Calibri"/>
                      </a:endParaRPr>
                    </a:p>
                    <a:p>
                      <a:pPr indent="-285750" lvl="0" marL="285750" marR="0" rtl="0" algn="l">
                        <a:lnSpc>
                          <a:spcPct val="150000"/>
                        </a:lnSpc>
                        <a:spcBef>
                          <a:spcPts val="0"/>
                        </a:spcBef>
                        <a:spcAft>
                          <a:spcPts val="0"/>
                        </a:spcAft>
                        <a:buClr>
                          <a:srgbClr val="000000"/>
                        </a:buClr>
                        <a:buSzPts val="1600"/>
                        <a:buFont typeface="Arial"/>
                        <a:buChar char="•"/>
                      </a:pPr>
                      <a:r>
                        <a:rPr b="0" i="0" lang="en-US" sz="1600" u="none" cap="none" strike="noStrike">
                          <a:solidFill>
                            <a:srgbClr val="000000"/>
                          </a:solidFill>
                          <a:latin typeface="Calibri"/>
                          <a:ea typeface="Calibri"/>
                          <a:cs typeface="Calibri"/>
                          <a:sym typeface="Calibri"/>
                        </a:rPr>
                        <a:t>The first constructor receives no arguments</a:t>
                      </a:r>
                      <a:endParaRPr b="0" i="0" sz="1600" u="none" cap="none" strike="noStrike">
                        <a:solidFill>
                          <a:srgbClr val="000000"/>
                        </a:solidFill>
                        <a:latin typeface="Calibri"/>
                        <a:ea typeface="Calibri"/>
                        <a:cs typeface="Calibri"/>
                        <a:sym typeface="Calibri"/>
                      </a:endParaRPr>
                    </a:p>
                    <a:p>
                      <a:pPr indent="-285750" lvl="0" marL="285750" marR="0" rtl="0" algn="l">
                        <a:lnSpc>
                          <a:spcPct val="150000"/>
                        </a:lnSpc>
                        <a:spcBef>
                          <a:spcPts val="0"/>
                        </a:spcBef>
                        <a:spcAft>
                          <a:spcPts val="0"/>
                        </a:spcAft>
                        <a:buClr>
                          <a:srgbClr val="000000"/>
                        </a:buClr>
                        <a:buSzPts val="1600"/>
                        <a:buFont typeface="Arial"/>
                        <a:buChar char="•"/>
                      </a:pPr>
                      <a:r>
                        <a:rPr b="0" i="0" lang="en-US" sz="1600" u="none" cap="none" strike="noStrike">
                          <a:solidFill>
                            <a:srgbClr val="000000"/>
                          </a:solidFill>
                          <a:latin typeface="Calibri"/>
                          <a:ea typeface="Calibri"/>
                          <a:cs typeface="Calibri"/>
                          <a:sym typeface="Calibri"/>
                        </a:rPr>
                        <a:t>The second constructor receives one integer</a:t>
                      </a:r>
                      <a:endParaRPr b="0" i="0" sz="1600" u="none" cap="none" strike="noStrike">
                        <a:solidFill>
                          <a:srgbClr val="000000"/>
                        </a:solidFill>
                        <a:latin typeface="Calibri"/>
                        <a:ea typeface="Calibri"/>
                        <a:cs typeface="Calibri"/>
                        <a:sym typeface="Calibri"/>
                      </a:endParaRPr>
                    </a:p>
                    <a:p>
                      <a:pPr indent="-285750" lvl="0" marL="285750" marR="0" rtl="0" algn="l">
                        <a:lnSpc>
                          <a:spcPct val="150000"/>
                        </a:lnSpc>
                        <a:spcBef>
                          <a:spcPts val="0"/>
                        </a:spcBef>
                        <a:spcAft>
                          <a:spcPts val="0"/>
                        </a:spcAft>
                        <a:buClr>
                          <a:srgbClr val="000000"/>
                        </a:buClr>
                        <a:buSzPts val="1600"/>
                        <a:buFont typeface="Arial"/>
                        <a:buChar char="•"/>
                      </a:pPr>
                      <a:r>
                        <a:rPr b="0" i="0" lang="en-US" sz="1600" u="none" cap="none" strike="noStrike">
                          <a:solidFill>
                            <a:srgbClr val="000000"/>
                          </a:solidFill>
                          <a:latin typeface="Calibri"/>
                          <a:ea typeface="Calibri"/>
                          <a:cs typeface="Calibri"/>
                          <a:sym typeface="Calibri"/>
                        </a:rPr>
                        <a:t>The third constructor receives two integers.</a:t>
                      </a:r>
                      <a:endParaRPr b="0" i="0" sz="1600" u="none" cap="none" strike="noStrike">
                        <a:solidFill>
                          <a:srgbClr val="000000"/>
                        </a:solidFill>
                        <a:latin typeface="Calibri"/>
                        <a:ea typeface="Calibri"/>
                        <a:cs typeface="Calibri"/>
                        <a:sym typeface="Calibri"/>
                      </a:endParaRPr>
                    </a:p>
                    <a:p>
                      <a:pPr indent="-285750" lvl="0" marL="285750" marR="0" rtl="0" algn="l">
                        <a:lnSpc>
                          <a:spcPct val="150000"/>
                        </a:lnSpc>
                        <a:spcBef>
                          <a:spcPts val="0"/>
                        </a:spcBef>
                        <a:spcAft>
                          <a:spcPts val="0"/>
                        </a:spcAft>
                        <a:buClr>
                          <a:srgbClr val="000000"/>
                        </a:buClr>
                        <a:buSzPts val="1600"/>
                        <a:buFont typeface="Arial"/>
                        <a:buChar char="•"/>
                      </a:pPr>
                      <a:r>
                        <a:rPr b="0" i="0" lang="en-US" sz="1600" u="none" cap="none" strike="noStrike">
                          <a:solidFill>
                            <a:srgbClr val="000000"/>
                          </a:solidFill>
                          <a:latin typeface="Calibri"/>
                          <a:ea typeface="Calibri"/>
                          <a:cs typeface="Calibri"/>
                          <a:sym typeface="Calibri"/>
                        </a:rPr>
                        <a:t>While executing the constructor, compiler matches number and types of arguments passed to it and accordingly it executes respective constructor.</a:t>
                      </a:r>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For example for statements</a:t>
                      </a:r>
                      <a:endParaRPr b="0" i="0" sz="16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employee e1;</a:t>
                      </a:r>
                      <a:endParaRPr b="0" i="0" sz="16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It would invoke the first constructor and set both a’s and b’s values of e1 to 0.</a:t>
                      </a:r>
                      <a:endParaRPr b="0" i="0" sz="16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employee e2(10);</a:t>
                      </a:r>
                      <a:endParaRPr b="0" i="0" sz="16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It would invoke the second constructor and set both a’s and b’s values of e2 to 10</a:t>
                      </a:r>
                      <a:endParaRPr b="0" i="0" sz="16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3) employee e3 ( 10,20);</a:t>
                      </a:r>
                      <a:endParaRPr b="0" i="0" sz="16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600" u="none" cap="none" strike="noStrike">
                          <a:solidFill>
                            <a:srgbClr val="000000"/>
                          </a:solidFill>
                          <a:latin typeface="Calibri"/>
                          <a:ea typeface="Calibri"/>
                          <a:cs typeface="Calibri"/>
                          <a:sym typeface="Calibri"/>
                        </a:rPr>
                        <a:t>      It would invoke the third constructor and set  a’s value to 10 and b’s values to 20.</a:t>
                      </a:r>
                      <a:endParaRPr b="0" i="0" sz="1600" u="none" cap="none" strike="noStrike">
                        <a:solidFill>
                          <a:srgbClr val="000000"/>
                        </a:solidFill>
                        <a:latin typeface="Calibri"/>
                        <a:ea typeface="Calibri"/>
                        <a:cs typeface="Calibri"/>
                        <a:sym typeface="Calibri"/>
                      </a:endParaRPr>
                    </a:p>
                    <a:p>
                      <a:pPr indent="-184150" lvl="0" marL="285750" marR="0" rtl="0" algn="l">
                        <a:lnSpc>
                          <a:spcPct val="150000"/>
                        </a:lnSpc>
                        <a:spcBef>
                          <a:spcPts val="0"/>
                        </a:spcBef>
                        <a:spcAft>
                          <a:spcPts val="0"/>
                        </a:spcAft>
                        <a:buClr>
                          <a:srgbClr val="000000"/>
                        </a:buClr>
                        <a:buSzPts val="1600"/>
                        <a:buFont typeface="Arial"/>
                        <a:buNone/>
                      </a:pPr>
                      <a:r>
                        <a:t/>
                      </a:r>
                      <a:endParaRPr b="0" i="0" sz="16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t/>
                      </a:r>
                      <a:endParaRPr sz="1600" u="none" cap="none" strike="noStrike">
                        <a:latin typeface="Calibri"/>
                        <a:ea typeface="Calibri"/>
                        <a:cs typeface="Calibri"/>
                        <a:sym typeface="Calibri"/>
                      </a:endParaRPr>
                    </a:p>
                  </a:txBody>
                  <a:tcPr marT="45725" marB="45725" marR="91450" marL="91450"/>
                </a:tc>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5" name="Shape 285"/>
        <p:cNvGrpSpPr/>
        <p:nvPr/>
      </p:nvGrpSpPr>
      <p:grpSpPr>
        <a:xfrm>
          <a:off x="0" y="0"/>
          <a:ext cx="0" cy="0"/>
          <a:chOff x="0" y="0"/>
          <a:chExt cx="0" cy="0"/>
        </a:xfrm>
      </p:grpSpPr>
      <p:sp>
        <p:nvSpPr>
          <p:cNvPr id="286" name="Google Shape;286;p47"/>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Constructor with default argument</a:t>
            </a:r>
            <a:endParaRPr/>
          </a:p>
        </p:txBody>
      </p:sp>
      <p:sp>
        <p:nvSpPr>
          <p:cNvPr id="287" name="Google Shape;287;p47"/>
          <p:cNvSpPr txBox="1"/>
          <p:nvPr>
            <p:ph idx="1" type="body"/>
          </p:nvPr>
        </p:nvSpPr>
        <p:spPr>
          <a:xfrm>
            <a:off x="609918" y="1137920"/>
            <a:ext cx="10978515" cy="4947920"/>
          </a:xfrm>
          <a:prstGeom prst="rect">
            <a:avLst/>
          </a:prstGeom>
          <a:noFill/>
          <a:ln>
            <a:noFill/>
          </a:ln>
        </p:spPr>
        <p:txBody>
          <a:bodyPr anchorCtr="0" anchor="t" bIns="0" lIns="0" spcFirstLastPara="1" rIns="0" wrap="square" tIns="0">
            <a:noAutofit/>
          </a:bodyPr>
          <a:lstStyle/>
          <a:p>
            <a:pPr indent="-285750" lvl="1" marL="742950" rtl="0" algn="just">
              <a:lnSpc>
                <a:spcPct val="100000"/>
              </a:lnSpc>
              <a:spcBef>
                <a:spcPts val="360"/>
              </a:spcBef>
              <a:spcAft>
                <a:spcPts val="0"/>
              </a:spcAft>
              <a:buSzPts val="1260"/>
              <a:buFont typeface="Noto Sans Symbols"/>
              <a:buChar char="❖"/>
            </a:pPr>
            <a:r>
              <a:rPr lang="en-US" sz="1600">
                <a:latin typeface="Times New Roman"/>
                <a:ea typeface="Times New Roman"/>
                <a:cs typeface="Times New Roman"/>
                <a:sym typeface="Times New Roman"/>
              </a:rPr>
              <a:t>It </a:t>
            </a:r>
            <a:r>
              <a:rPr lang="en-US">
                <a:latin typeface="Calibri"/>
                <a:ea typeface="Calibri"/>
                <a:cs typeface="Calibri"/>
                <a:sym typeface="Calibri"/>
              </a:rPr>
              <a:t>is possible to define a constructor with default arguments. </a:t>
            </a:r>
            <a:endParaRPr>
              <a:latin typeface="Calibri"/>
              <a:ea typeface="Calibri"/>
              <a:cs typeface="Calibri"/>
              <a:sym typeface="Calibri"/>
            </a:endParaRPr>
          </a:p>
          <a:p>
            <a:pPr indent="-285750" lvl="1" marL="742950" rtl="0" algn="just">
              <a:lnSpc>
                <a:spcPct val="100000"/>
              </a:lnSpc>
              <a:spcBef>
                <a:spcPts val="360"/>
              </a:spcBef>
              <a:spcAft>
                <a:spcPts val="0"/>
              </a:spcAft>
              <a:buSzPts val="1260"/>
              <a:buFont typeface="Noto Sans Symbols"/>
              <a:buChar char="❖"/>
            </a:pPr>
            <a:r>
              <a:rPr lang="en-US">
                <a:latin typeface="Calibri"/>
                <a:ea typeface="Calibri"/>
                <a:cs typeface="Calibri"/>
                <a:sym typeface="Calibri"/>
              </a:rPr>
              <a:t>We can assigned default values for one or more parameters at the time of function declaration, which is used when those corresponding parameters are omitted in the call to the constructor.</a:t>
            </a:r>
            <a:endParaRPr/>
          </a:p>
          <a:p>
            <a:pPr indent="-205740" lvl="1" marL="742950" rtl="0" algn="just">
              <a:lnSpc>
                <a:spcPct val="100000"/>
              </a:lnSpc>
              <a:spcBef>
                <a:spcPts val="360"/>
              </a:spcBef>
              <a:spcAft>
                <a:spcPts val="0"/>
              </a:spcAft>
              <a:buSzPts val="1260"/>
              <a:buFont typeface="Noto Sans Symbols"/>
              <a:buNone/>
            </a:pPr>
            <a:r>
              <a:t/>
            </a:r>
            <a:endParaRPr>
              <a:latin typeface="Calibri"/>
              <a:ea typeface="Calibri"/>
              <a:cs typeface="Calibri"/>
              <a:sym typeface="Calibri"/>
            </a:endParaRPr>
          </a:p>
          <a:p>
            <a:pPr indent="0" lvl="1" marL="605790" rtl="0" algn="l">
              <a:lnSpc>
                <a:spcPct val="100000"/>
              </a:lnSpc>
              <a:spcBef>
                <a:spcPts val="360"/>
              </a:spcBef>
              <a:spcAft>
                <a:spcPts val="0"/>
              </a:spcAft>
              <a:buSzPts val="1260"/>
              <a:buNone/>
            </a:pPr>
            <a:r>
              <a:rPr lang="en-US">
                <a:latin typeface="Calibri"/>
                <a:ea typeface="Calibri"/>
                <a:cs typeface="Calibri"/>
                <a:sym typeface="Calibri"/>
              </a:rPr>
              <a:t>For example the constructor complex ( ) can be declared as follows:  </a:t>
            </a:r>
            <a:r>
              <a:rPr b="1" lang="en-US">
                <a:latin typeface="Calibri"/>
                <a:ea typeface="Calibri"/>
                <a:cs typeface="Calibri"/>
                <a:sym typeface="Calibri"/>
              </a:rPr>
              <a:t>Complex ( float real,  float image=0);</a:t>
            </a:r>
            <a:endParaRPr>
              <a:latin typeface="Calibri"/>
              <a:ea typeface="Calibri"/>
              <a:cs typeface="Calibri"/>
              <a:sym typeface="Calibri"/>
            </a:endParaRPr>
          </a:p>
          <a:p>
            <a:pPr indent="0" lvl="1" marL="605790" rtl="0" algn="l">
              <a:lnSpc>
                <a:spcPct val="100000"/>
              </a:lnSpc>
              <a:spcBef>
                <a:spcPts val="360"/>
              </a:spcBef>
              <a:spcAft>
                <a:spcPts val="0"/>
              </a:spcAft>
              <a:buSzPts val="1260"/>
              <a:buNone/>
            </a:pPr>
            <a:r>
              <a:rPr b="1" lang="en-US">
                <a:latin typeface="Calibri"/>
                <a:ea typeface="Calibri"/>
                <a:cs typeface="Calibri"/>
                <a:sym typeface="Calibri"/>
              </a:rPr>
              <a:t>Here the image argument has the default value 0. Then the statement : Complex (5.0)</a:t>
            </a:r>
            <a:endParaRPr b="1">
              <a:latin typeface="Calibri"/>
              <a:ea typeface="Calibri"/>
              <a:cs typeface="Calibri"/>
              <a:sym typeface="Calibri"/>
            </a:endParaRPr>
          </a:p>
          <a:p>
            <a:pPr indent="0" lvl="1" marL="605790" rtl="0" algn="l">
              <a:lnSpc>
                <a:spcPct val="100000"/>
              </a:lnSpc>
              <a:spcBef>
                <a:spcPts val="360"/>
              </a:spcBef>
              <a:spcAft>
                <a:spcPts val="0"/>
              </a:spcAft>
              <a:buSzPts val="1260"/>
              <a:buNone/>
            </a:pPr>
            <a:r>
              <a:rPr lang="en-US">
                <a:latin typeface="Calibri"/>
                <a:ea typeface="Calibri"/>
                <a:cs typeface="Calibri"/>
                <a:sym typeface="Calibri"/>
              </a:rPr>
              <a:t>Assigns value 5.0 to the real variable and 0.0 to the image (by default). However the statement  </a:t>
            </a:r>
            <a:r>
              <a:rPr b="1" lang="en-US">
                <a:latin typeface="Calibri"/>
                <a:ea typeface="Calibri"/>
                <a:cs typeface="Calibri"/>
                <a:sym typeface="Calibri"/>
              </a:rPr>
              <a:t> Complex(5.0, 4.5) </a:t>
            </a:r>
            <a:endParaRPr>
              <a:latin typeface="Calibri"/>
              <a:ea typeface="Calibri"/>
              <a:cs typeface="Calibri"/>
              <a:sym typeface="Calibri"/>
            </a:endParaRPr>
          </a:p>
          <a:p>
            <a:pPr indent="0" lvl="1" marL="605790" rtl="0" algn="l">
              <a:lnSpc>
                <a:spcPct val="100000"/>
              </a:lnSpc>
              <a:spcBef>
                <a:spcPts val="360"/>
              </a:spcBef>
              <a:spcAft>
                <a:spcPts val="0"/>
              </a:spcAft>
              <a:buSzPts val="1260"/>
              <a:buNone/>
            </a:pPr>
            <a:r>
              <a:rPr lang="en-US">
                <a:latin typeface="Calibri"/>
                <a:ea typeface="Calibri"/>
                <a:cs typeface="Calibri"/>
                <a:sym typeface="Calibri"/>
              </a:rPr>
              <a:t>will assign 5.0 to the real and 4.5 to the image variables.</a:t>
            </a:r>
            <a:endParaRPr>
              <a:latin typeface="Calibri"/>
              <a:ea typeface="Calibri"/>
              <a:cs typeface="Calibri"/>
              <a:sym typeface="Calibri"/>
            </a:endParaRPr>
          </a:p>
          <a:p>
            <a:pPr indent="0" lvl="1" marL="605790" rtl="0" algn="l">
              <a:lnSpc>
                <a:spcPct val="100000"/>
              </a:lnSpc>
              <a:spcBef>
                <a:spcPts val="360"/>
              </a:spcBef>
              <a:spcAft>
                <a:spcPts val="0"/>
              </a:spcAft>
              <a:buSzPts val="1260"/>
              <a:buNone/>
            </a:pPr>
            <a:r>
              <a:rPr lang="en-US">
                <a:latin typeface="Calibri"/>
                <a:ea typeface="Calibri"/>
                <a:cs typeface="Calibri"/>
                <a:sym typeface="Calibri"/>
              </a:rPr>
              <a:t>The actual parameters when specified override the default value.</a:t>
            </a:r>
            <a:endParaRPr>
              <a:latin typeface="Calibri"/>
              <a:ea typeface="Calibri"/>
              <a:cs typeface="Calibri"/>
              <a:sym typeface="Calibri"/>
            </a:endParaRPr>
          </a:p>
          <a:p>
            <a:pPr indent="0" lvl="0" marL="139700" rtl="0" algn="l">
              <a:lnSpc>
                <a:spcPct val="100000"/>
              </a:lnSpc>
              <a:spcBef>
                <a:spcPts val="400"/>
              </a:spcBef>
              <a:spcAft>
                <a:spcPts val="0"/>
              </a:spcAft>
              <a:buSzPts val="1400"/>
              <a:buNone/>
            </a:pPr>
            <a:r>
              <a:rPr lang="en-US" sz="1800">
                <a:latin typeface="Times New Roman"/>
                <a:ea typeface="Times New Roman"/>
                <a:cs typeface="Times New Roman"/>
                <a:sym typeface="Times New Roman"/>
              </a:rPr>
              <a:t> </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1" name="Shape 291"/>
        <p:cNvGrpSpPr/>
        <p:nvPr/>
      </p:nvGrpSpPr>
      <p:grpSpPr>
        <a:xfrm>
          <a:off x="0" y="0"/>
          <a:ext cx="0" cy="0"/>
          <a:chOff x="0" y="0"/>
          <a:chExt cx="0" cy="0"/>
        </a:xfrm>
      </p:grpSpPr>
      <p:sp>
        <p:nvSpPr>
          <p:cNvPr id="292" name="Google Shape;292;p48"/>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solidFill>
                  <a:schemeClr val="lt2"/>
                </a:solidFill>
              </a:rPr>
              <a:t>Program of copy constructor</a:t>
            </a:r>
            <a:endParaRPr>
              <a:solidFill>
                <a:schemeClr val="lt2"/>
              </a:solidFill>
            </a:endParaRPr>
          </a:p>
        </p:txBody>
      </p:sp>
      <p:graphicFrame>
        <p:nvGraphicFramePr>
          <p:cNvPr id="293" name="Google Shape;293;p48"/>
          <p:cNvGraphicFramePr/>
          <p:nvPr/>
        </p:nvGraphicFramePr>
        <p:xfrm>
          <a:off x="609917" y="884601"/>
          <a:ext cx="3000000" cy="3000000"/>
        </p:xfrm>
        <a:graphic>
          <a:graphicData uri="http://schemas.openxmlformats.org/drawingml/2006/table">
            <a:tbl>
              <a:tblPr bandRow="1" firstRow="1">
                <a:noFill/>
                <a:tableStyleId>{A9C8D596-0A53-46D1-ACB5-E2FFE4037FA4}</a:tableStyleId>
              </a:tblPr>
              <a:tblGrid>
                <a:gridCol w="5301025"/>
                <a:gridCol w="5301025"/>
              </a:tblGrid>
              <a:tr h="5375525">
                <a:tc>
                  <a:txBody>
                    <a:bodyPr/>
                    <a:lstStyle/>
                    <a:p>
                      <a:pPr indent="0" lvl="0" marL="0" marR="0" rtl="0" algn="l">
                        <a:lnSpc>
                          <a:spcPct val="100000"/>
                        </a:lnSpc>
                        <a:spcBef>
                          <a:spcPts val="0"/>
                        </a:spcBef>
                        <a:spcAft>
                          <a:spcPts val="0"/>
                        </a:spcAft>
                        <a:buNone/>
                      </a:pPr>
                      <a:r>
                        <a:rPr lang="en-US" sz="1800" u="none" cap="none" strike="noStrike">
                          <a:latin typeface="Calibri"/>
                          <a:ea typeface="Calibri"/>
                          <a:cs typeface="Calibri"/>
                          <a:sym typeface="Calibri"/>
                        </a:rPr>
                        <a:t>#include&lt;iostream&gt;</a:t>
                      </a:r>
                      <a:endParaRPr/>
                    </a:p>
                    <a:p>
                      <a:pPr indent="0" lvl="0" marL="0" marR="0" rtl="0" algn="l">
                        <a:lnSpc>
                          <a:spcPct val="100000"/>
                        </a:lnSpc>
                        <a:spcBef>
                          <a:spcPts val="0"/>
                        </a:spcBef>
                        <a:spcAft>
                          <a:spcPts val="0"/>
                        </a:spcAft>
                        <a:buNone/>
                      </a:pPr>
                      <a:r>
                        <a:rPr lang="en-US" sz="1800" u="none" cap="none" strike="noStrike">
                          <a:latin typeface="Calibri"/>
                          <a:ea typeface="Calibri"/>
                          <a:cs typeface="Calibri"/>
                          <a:sym typeface="Calibri"/>
                        </a:rPr>
                        <a:t>class Complex</a:t>
                      </a:r>
                      <a:endParaRPr/>
                    </a:p>
                    <a:p>
                      <a:pPr indent="0" lvl="0" marL="0" marR="0" rtl="0" algn="l">
                        <a:lnSpc>
                          <a:spcPct val="100000"/>
                        </a:lnSpc>
                        <a:spcBef>
                          <a:spcPts val="0"/>
                        </a:spcBef>
                        <a:spcAft>
                          <a:spcPts val="0"/>
                        </a:spcAft>
                        <a:buNone/>
                      </a:pPr>
                      <a:r>
                        <a:rPr lang="en-US" sz="1800" u="none" cap="none" strike="noStrike">
                          <a:latin typeface="Calibri"/>
                          <a:ea typeface="Calibri"/>
                          <a:cs typeface="Calibri"/>
                          <a:sym typeface="Calibri"/>
                        </a:rPr>
                        <a:t>{     private:  	</a:t>
                      </a:r>
                      <a:endParaRPr/>
                    </a:p>
                    <a:p>
                      <a:pPr indent="0" lvl="0" marL="0" marR="0" rtl="0" algn="l">
                        <a:lnSpc>
                          <a:spcPct val="100000"/>
                        </a:lnSpc>
                        <a:spcBef>
                          <a:spcPts val="0"/>
                        </a:spcBef>
                        <a:spcAft>
                          <a:spcPts val="0"/>
                        </a:spcAft>
                        <a:buNone/>
                      </a:pPr>
                      <a:r>
                        <a:rPr lang="en-US" sz="1800" u="none" cap="none" strike="noStrike">
                          <a:latin typeface="Calibri"/>
                          <a:ea typeface="Calibri"/>
                          <a:cs typeface="Calibri"/>
                          <a:sym typeface="Calibri"/>
                        </a:rPr>
                        <a:t>float real , image;</a:t>
                      </a:r>
                      <a:endParaRPr/>
                    </a:p>
                    <a:p>
                      <a:pPr indent="0" lvl="0" marL="0" marR="0" rtl="0" algn="l">
                        <a:lnSpc>
                          <a:spcPct val="100000"/>
                        </a:lnSpc>
                        <a:spcBef>
                          <a:spcPts val="0"/>
                        </a:spcBef>
                        <a:spcAft>
                          <a:spcPts val="0"/>
                        </a:spcAft>
                        <a:buNone/>
                      </a:pPr>
                      <a:r>
                        <a:rPr lang="en-US" sz="1800" u="none" cap="none" strike="noStrike">
                          <a:latin typeface="Calibri"/>
                          <a:ea typeface="Calibri"/>
                          <a:cs typeface="Calibri"/>
                          <a:sym typeface="Calibri"/>
                        </a:rPr>
                        <a:t>      public:     </a:t>
                      </a:r>
                      <a:endParaRPr/>
                    </a:p>
                    <a:p>
                      <a:pPr indent="0" lvl="0" marL="0" marR="0" rtl="0" algn="l">
                        <a:lnSpc>
                          <a:spcPct val="100000"/>
                        </a:lnSpc>
                        <a:spcBef>
                          <a:spcPts val="0"/>
                        </a:spcBef>
                        <a:spcAft>
                          <a:spcPts val="0"/>
                        </a:spcAft>
                        <a:buNone/>
                      </a:pPr>
                      <a:r>
                        <a:rPr lang="en-US" sz="1800" u="none" cap="none" strike="noStrike">
                          <a:latin typeface="Calibri"/>
                          <a:ea typeface="Calibri"/>
                          <a:cs typeface="Calibri"/>
                          <a:sym typeface="Calibri"/>
                        </a:rPr>
                        <a:t>Complex( float r, float i=0.0)</a:t>
                      </a:r>
                      <a:endParaRPr/>
                    </a:p>
                    <a:p>
                      <a:pPr indent="0" lvl="0" marL="0" marR="0" rtl="0" algn="l">
                        <a:lnSpc>
                          <a:spcPct val="100000"/>
                        </a:lnSpc>
                        <a:spcBef>
                          <a:spcPts val="0"/>
                        </a:spcBef>
                        <a:spcAft>
                          <a:spcPts val="0"/>
                        </a:spcAft>
                        <a:buNone/>
                      </a:pPr>
                      <a:r>
                        <a:rPr lang="en-US" sz="1800" u="none" cap="none" strike="noStrike">
                          <a:latin typeface="Calibri"/>
                          <a:ea typeface="Calibri"/>
                          <a:cs typeface="Calibri"/>
                          <a:sym typeface="Calibri"/>
                        </a:rPr>
                        <a:t>                          { </a:t>
                      </a:r>
                      <a:endParaRPr/>
                    </a:p>
                    <a:p>
                      <a:pPr indent="0" lvl="0" marL="0" marR="0" rtl="0" algn="l">
                        <a:lnSpc>
                          <a:spcPct val="100000"/>
                        </a:lnSpc>
                        <a:spcBef>
                          <a:spcPts val="0"/>
                        </a:spcBef>
                        <a:spcAft>
                          <a:spcPts val="0"/>
                        </a:spcAft>
                        <a:buNone/>
                      </a:pPr>
                      <a:r>
                        <a:rPr lang="en-US" sz="1800" u="none" cap="none" strike="noStrike">
                          <a:latin typeface="Calibri"/>
                          <a:ea typeface="Calibri"/>
                          <a:cs typeface="Calibri"/>
                          <a:sym typeface="Calibri"/>
                        </a:rPr>
                        <a:t>real = r;  </a:t>
                      </a:r>
                      <a:endParaRPr/>
                    </a:p>
                    <a:p>
                      <a:pPr indent="0" lvl="0" marL="0" marR="0" rtl="0" algn="l">
                        <a:lnSpc>
                          <a:spcPct val="100000"/>
                        </a:lnSpc>
                        <a:spcBef>
                          <a:spcPts val="0"/>
                        </a:spcBef>
                        <a:spcAft>
                          <a:spcPts val="0"/>
                        </a:spcAft>
                        <a:buNone/>
                      </a:pPr>
                      <a:r>
                        <a:rPr lang="en-US" sz="1800" u="none" cap="none" strike="noStrike">
                          <a:latin typeface="Calibri"/>
                          <a:ea typeface="Calibri"/>
                          <a:cs typeface="Calibri"/>
                          <a:sym typeface="Calibri"/>
                        </a:rPr>
                        <a:t> image = i ;</a:t>
                      </a:r>
                      <a:endParaRPr/>
                    </a:p>
                    <a:p>
                      <a:pPr indent="0" lvl="0" marL="0" marR="0" rtl="0" algn="l">
                        <a:lnSpc>
                          <a:spcPct val="100000"/>
                        </a:lnSpc>
                        <a:spcBef>
                          <a:spcPts val="0"/>
                        </a:spcBef>
                        <a:spcAft>
                          <a:spcPts val="0"/>
                        </a:spcAft>
                        <a:buNone/>
                      </a:pPr>
                      <a:r>
                        <a:rPr lang="en-US" sz="1800" u="none" cap="none" strike="noStrike">
                          <a:latin typeface="Calibri"/>
                          <a:ea typeface="Calibri"/>
                          <a:cs typeface="Calibri"/>
                          <a:sym typeface="Calibri"/>
                        </a:rPr>
                        <a:t>		}</a:t>
                      </a:r>
                      <a:endParaRPr/>
                    </a:p>
                    <a:p>
                      <a:pPr indent="0" lvl="0" marL="0" marR="0" rtl="0" algn="l">
                        <a:lnSpc>
                          <a:spcPct val="100000"/>
                        </a:lnSpc>
                        <a:spcBef>
                          <a:spcPts val="0"/>
                        </a:spcBef>
                        <a:spcAft>
                          <a:spcPts val="0"/>
                        </a:spcAft>
                        <a:buNone/>
                      </a:pPr>
                      <a:r>
                        <a:rPr lang="en-US" sz="1800" u="none" cap="none" strike="noStrike">
                          <a:latin typeface="Calibri"/>
                          <a:ea typeface="Calibri"/>
                          <a:cs typeface="Calibri"/>
                          <a:sym typeface="Calibri"/>
                        </a:rPr>
                        <a:t>        void show()</a:t>
                      </a:r>
                      <a:endParaRPr/>
                    </a:p>
                    <a:p>
                      <a:pPr indent="0" lvl="0" marL="0" marR="0" rtl="0" algn="l">
                        <a:lnSpc>
                          <a:spcPct val="100000"/>
                        </a:lnSpc>
                        <a:spcBef>
                          <a:spcPts val="0"/>
                        </a:spcBef>
                        <a:spcAft>
                          <a:spcPts val="0"/>
                        </a:spcAft>
                        <a:buNone/>
                      </a:pPr>
                      <a:r>
                        <a:rPr lang="en-US" sz="1800" u="none" cap="none" strike="noStrike">
                          <a:latin typeface="Calibri"/>
                          <a:ea typeface="Calibri"/>
                          <a:cs typeface="Calibri"/>
                          <a:sym typeface="Calibri"/>
                        </a:rPr>
                        <a:t>{    </a:t>
                      </a:r>
                      <a:endParaRPr/>
                    </a:p>
                    <a:p>
                      <a:pPr indent="0" lvl="0" marL="0" marR="0" rtl="0" algn="l">
                        <a:lnSpc>
                          <a:spcPct val="100000"/>
                        </a:lnSpc>
                        <a:spcBef>
                          <a:spcPts val="0"/>
                        </a:spcBef>
                        <a:spcAft>
                          <a:spcPts val="0"/>
                        </a:spcAft>
                        <a:buNone/>
                      </a:pPr>
                      <a:r>
                        <a:rPr lang="en-US" sz="1800" u="none" cap="none" strike="noStrike">
                          <a:latin typeface="Calibri"/>
                          <a:ea typeface="Calibri"/>
                          <a:cs typeface="Calibri"/>
                          <a:sym typeface="Calibri"/>
                        </a:rPr>
                        <a:t>  std::cout &lt;&lt; "\n Real :" &lt;&lt;real;</a:t>
                      </a:r>
                      <a:endParaRPr/>
                    </a:p>
                    <a:p>
                      <a:pPr indent="0" lvl="0" marL="0" marR="0" rtl="0" algn="l">
                        <a:lnSpc>
                          <a:spcPct val="100000"/>
                        </a:lnSpc>
                        <a:spcBef>
                          <a:spcPts val="0"/>
                        </a:spcBef>
                        <a:spcAft>
                          <a:spcPts val="0"/>
                        </a:spcAft>
                        <a:buNone/>
                      </a:pPr>
                      <a:r>
                        <a:rPr lang="en-US" sz="1800" u="none" cap="none" strike="noStrike">
                          <a:latin typeface="Calibri"/>
                          <a:ea typeface="Calibri"/>
                          <a:cs typeface="Calibri"/>
                          <a:sym typeface="Calibri"/>
                        </a:rPr>
                        <a:t>      std::cout &lt;&lt; "\n Imaginary :" &lt;&lt; image;</a:t>
                      </a:r>
                      <a:endParaRPr/>
                    </a:p>
                    <a:p>
                      <a:pPr indent="0" lvl="0" marL="0" marR="0" rtl="0" algn="l">
                        <a:lnSpc>
                          <a:spcPct val="100000"/>
                        </a:lnSpc>
                        <a:spcBef>
                          <a:spcPts val="0"/>
                        </a:spcBef>
                        <a:spcAft>
                          <a:spcPts val="0"/>
                        </a:spcAft>
                        <a:buNone/>
                      </a:pPr>
                      <a:r>
                        <a:rPr lang="en-US" sz="1800" u="none" cap="none" strike="noStrike">
                          <a:latin typeface="Calibri"/>
                          <a:ea typeface="Calibri"/>
                          <a:cs typeface="Calibri"/>
                          <a:sym typeface="Calibri"/>
                        </a:rPr>
                        <a:t>}</a:t>
                      </a:r>
                      <a:endParaRPr/>
                    </a:p>
                    <a:p>
                      <a:pPr indent="0" lvl="0" marL="0" marR="0" rtl="0" algn="l">
                        <a:lnSpc>
                          <a:spcPct val="100000"/>
                        </a:lnSpc>
                        <a:spcBef>
                          <a:spcPts val="0"/>
                        </a:spcBef>
                        <a:spcAft>
                          <a:spcPts val="0"/>
                        </a:spcAft>
                        <a:buNone/>
                      </a:pPr>
                      <a:r>
                        <a:rPr lang="en-US" sz="1800" u="none" cap="none" strike="noStrike">
                          <a:latin typeface="Calibri"/>
                          <a:ea typeface="Calibri"/>
                          <a:cs typeface="Calibri"/>
                          <a:sym typeface="Calibri"/>
                        </a:rPr>
                        <a:t>};</a:t>
                      </a:r>
                      <a:endParaRPr/>
                    </a:p>
                    <a:p>
                      <a:pPr indent="0" lvl="0" marL="0" marR="0" rtl="0" algn="l">
                        <a:lnSpc>
                          <a:spcPct val="100000"/>
                        </a:lnSpc>
                        <a:spcBef>
                          <a:spcPts val="0"/>
                        </a:spcBef>
                        <a:spcAft>
                          <a:spcPts val="0"/>
                        </a:spcAft>
                        <a:buNone/>
                      </a:pPr>
                      <a:r>
                        <a:rPr lang="en-US" sz="1800" u="none" cap="none" strike="noStrike">
                          <a:latin typeface="Calibri"/>
                          <a:ea typeface="Calibri"/>
                          <a:cs typeface="Calibri"/>
                          <a:sym typeface="Calibri"/>
                        </a:rPr>
                        <a:t>    int main()</a:t>
                      </a:r>
                      <a:endParaRPr/>
                    </a:p>
                    <a:p>
                      <a:pPr indent="0" lvl="0" marL="0" marR="0" rtl="0" algn="l">
                        <a:lnSpc>
                          <a:spcPct val="100000"/>
                        </a:lnSpc>
                        <a:spcBef>
                          <a:spcPts val="0"/>
                        </a:spcBef>
                        <a:spcAft>
                          <a:spcPts val="0"/>
                        </a:spcAft>
                        <a:buNone/>
                      </a:pPr>
                      <a:r>
                        <a:rPr lang="en-US" sz="1800" u="none" cap="none" strike="noStrike">
                          <a:latin typeface="Calibri"/>
                          <a:ea typeface="Calibri"/>
                          <a:cs typeface="Calibri"/>
                          <a:sym typeface="Calibri"/>
                        </a:rPr>
                        <a:t>{     </a:t>
                      </a:r>
                      <a:endParaRPr/>
                    </a:p>
                    <a:p>
                      <a:pPr indent="0" lvl="0" marL="0" marR="0" rtl="0" algn="l">
                        <a:lnSpc>
                          <a:spcPct val="100000"/>
                        </a:lnSpc>
                        <a:spcBef>
                          <a:spcPts val="0"/>
                        </a:spcBef>
                        <a:spcAft>
                          <a:spcPts val="0"/>
                        </a:spcAft>
                        <a:buNone/>
                      </a:pPr>
                      <a:r>
                        <a:rPr lang="en-US" sz="1800" u="none" cap="none" strike="noStrike">
                          <a:latin typeface="Calibri"/>
                          <a:ea typeface="Calibri"/>
                          <a:cs typeface="Calibri"/>
                          <a:sym typeface="Calibri"/>
                        </a:rPr>
                        <a:t>     Complex c1(2.3);</a:t>
                      </a:r>
                      <a:endParaRPr/>
                    </a:p>
                    <a:p>
                      <a:pPr indent="0" lvl="0" marL="0" marR="0" rtl="0" algn="l">
                        <a:lnSpc>
                          <a:spcPct val="100000"/>
                        </a:lnSpc>
                        <a:spcBef>
                          <a:spcPts val="0"/>
                        </a:spcBef>
                        <a:spcAft>
                          <a:spcPts val="0"/>
                        </a:spcAft>
                        <a:buNone/>
                      </a:pPr>
                      <a:r>
                        <a:rPr lang="en-US" sz="1800" u="none" cap="none" strike="noStrike">
                          <a:latin typeface="Calibri"/>
                          <a:ea typeface="Calibri"/>
                          <a:cs typeface="Calibri"/>
                          <a:sym typeface="Calibri"/>
                        </a:rPr>
                        <a:t>     Complex c2(2.3,3.4);</a:t>
                      </a:r>
                      <a:endParaRPr/>
                    </a:p>
                    <a:p>
                      <a:pPr indent="0" lvl="0" marL="0" marR="0" rtl="0" algn="l">
                        <a:lnSpc>
                          <a:spcPct val="100000"/>
                        </a:lnSpc>
                        <a:spcBef>
                          <a:spcPts val="0"/>
                        </a:spcBef>
                        <a:spcAft>
                          <a:spcPts val="0"/>
                        </a:spcAft>
                        <a:buNone/>
                      </a:pPr>
                      <a:r>
                        <a:t/>
                      </a:r>
                      <a:endParaRPr sz="1800" u="none" cap="none" strike="noStrike">
                        <a:latin typeface="Calibri"/>
                        <a:ea typeface="Calibri"/>
                        <a:cs typeface="Calibri"/>
                        <a:sym typeface="Calibri"/>
                      </a:endParaRPr>
                    </a:p>
                  </a:txBody>
                  <a:tcPr marT="45725" marB="45725" marR="91450" marL="91450"/>
                </a:tc>
                <a:tc>
                  <a:txBody>
                    <a:bodyPr/>
                    <a:lstStyle/>
                    <a:p>
                      <a:pPr indent="0" lvl="0" marL="0" marR="0" rtl="0" algn="l">
                        <a:lnSpc>
                          <a:spcPct val="100000"/>
                        </a:lnSpc>
                        <a:spcBef>
                          <a:spcPts val="0"/>
                        </a:spcBef>
                        <a:spcAft>
                          <a:spcPts val="0"/>
                        </a:spcAft>
                        <a:buNone/>
                      </a:pPr>
                      <a:r>
                        <a:t/>
                      </a:r>
                      <a:endParaRPr sz="1600" u="none" cap="none" strike="noStrike">
                        <a:latin typeface="Calibri"/>
                        <a:ea typeface="Calibri"/>
                        <a:cs typeface="Calibri"/>
                        <a:sym typeface="Calibri"/>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 c1.show();</a:t>
                      </a:r>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     c2.show();</a:t>
                      </a:r>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a:t>
                      </a:r>
                      <a:endParaRPr/>
                    </a:p>
                    <a:p>
                      <a:pPr indent="0" lvl="0" marL="0" marR="0" rtl="0" algn="l">
                        <a:lnSpc>
                          <a:spcPct val="100000"/>
                        </a:lnSpc>
                        <a:spcBef>
                          <a:spcPts val="0"/>
                        </a:spcBef>
                        <a:spcAft>
                          <a:spcPts val="0"/>
                        </a:spcAft>
                        <a:buNone/>
                      </a:pPr>
                      <a:r>
                        <a:t/>
                      </a:r>
                      <a:endParaRPr sz="1600" u="none" cap="none" strike="noStrike">
                        <a:latin typeface="Calibri"/>
                        <a:ea typeface="Calibri"/>
                        <a:cs typeface="Calibri"/>
                        <a:sym typeface="Calibri"/>
                      </a:endParaRPr>
                    </a:p>
                    <a:p>
                      <a:pPr indent="0" lvl="0" marL="0" marR="0" rtl="0" algn="l">
                        <a:lnSpc>
                          <a:spcPct val="100000"/>
                        </a:lnSpc>
                        <a:spcBef>
                          <a:spcPts val="0"/>
                        </a:spcBef>
                        <a:spcAft>
                          <a:spcPts val="0"/>
                        </a:spcAft>
                        <a:buNone/>
                      </a:pPr>
                      <a:r>
                        <a:t/>
                      </a:r>
                      <a:endParaRPr sz="1600" u="none" cap="none" strike="noStrike">
                        <a:latin typeface="Calibri"/>
                        <a:ea typeface="Calibri"/>
                        <a:cs typeface="Calibri"/>
                        <a:sym typeface="Calibri"/>
                      </a:endParaRPr>
                    </a:p>
                    <a:p>
                      <a:pPr indent="0" lvl="0" marL="0" marR="0" rtl="0" algn="l">
                        <a:lnSpc>
                          <a:spcPct val="100000"/>
                        </a:lnSpc>
                        <a:spcBef>
                          <a:spcPts val="0"/>
                        </a:spcBef>
                        <a:spcAft>
                          <a:spcPts val="0"/>
                        </a:spcAft>
                        <a:buNone/>
                      </a:pPr>
                      <a:r>
                        <a:t/>
                      </a:r>
                      <a:endParaRPr sz="1600" u="none" cap="none" strike="noStrike">
                        <a:latin typeface="Calibri"/>
                        <a:ea typeface="Calibri"/>
                        <a:cs typeface="Calibri"/>
                        <a:sym typeface="Calibri"/>
                      </a:endParaRPr>
                    </a:p>
                    <a:p>
                      <a:pPr indent="0" lvl="0" marL="0" marR="0" rtl="0" algn="l">
                        <a:lnSpc>
                          <a:spcPct val="100000"/>
                        </a:lnSpc>
                        <a:spcBef>
                          <a:spcPts val="0"/>
                        </a:spcBef>
                        <a:spcAft>
                          <a:spcPts val="0"/>
                        </a:spcAft>
                        <a:buNone/>
                      </a:pPr>
                      <a:r>
                        <a:t/>
                      </a:r>
                      <a:endParaRPr sz="1600" u="none" cap="none" strike="noStrike">
                        <a:latin typeface="Calibri"/>
                        <a:ea typeface="Calibri"/>
                        <a:cs typeface="Calibri"/>
                        <a:sym typeface="Calibri"/>
                      </a:endParaRPr>
                    </a:p>
                    <a:p>
                      <a:pPr indent="0" lvl="0" marL="0" marR="0" rtl="0" algn="l">
                        <a:lnSpc>
                          <a:spcPct val="100000"/>
                        </a:lnSpc>
                        <a:spcBef>
                          <a:spcPts val="0"/>
                        </a:spcBef>
                        <a:spcAft>
                          <a:spcPts val="0"/>
                        </a:spcAft>
                        <a:buNone/>
                      </a:pPr>
                      <a:r>
                        <a:t/>
                      </a:r>
                      <a:endParaRPr sz="1600" u="none" cap="none" strike="noStrike">
                        <a:latin typeface="Calibri"/>
                        <a:ea typeface="Calibri"/>
                        <a:cs typeface="Calibri"/>
                        <a:sym typeface="Calibri"/>
                      </a:endParaRPr>
                    </a:p>
                    <a:p>
                      <a:pPr indent="0" lvl="0" marL="0" marR="0" rtl="0" algn="l">
                        <a:lnSpc>
                          <a:spcPct val="100000"/>
                        </a:lnSpc>
                        <a:spcBef>
                          <a:spcPts val="0"/>
                        </a:spcBef>
                        <a:spcAft>
                          <a:spcPts val="0"/>
                        </a:spcAft>
                        <a:buNone/>
                      </a:pPr>
                      <a:r>
                        <a:rPr lang="en-US" sz="1600" u="none" cap="none" strike="noStrike">
                          <a:latin typeface="Calibri"/>
                          <a:ea typeface="Calibri"/>
                          <a:cs typeface="Calibri"/>
                          <a:sym typeface="Calibri"/>
                        </a:rPr>
                        <a:t>Output is executed with dev c++</a:t>
                      </a:r>
                      <a:endParaRPr sz="1600" u="none" cap="none" strike="noStrike">
                        <a:latin typeface="Calibri"/>
                        <a:ea typeface="Calibri"/>
                        <a:cs typeface="Calibri"/>
                        <a:sym typeface="Calibri"/>
                      </a:endParaRPr>
                    </a:p>
                    <a:p>
                      <a:pPr indent="0" lvl="0" marL="0" marR="0" rtl="0" algn="l">
                        <a:lnSpc>
                          <a:spcPct val="100000"/>
                        </a:lnSpc>
                        <a:spcBef>
                          <a:spcPts val="0"/>
                        </a:spcBef>
                        <a:spcAft>
                          <a:spcPts val="0"/>
                        </a:spcAft>
                        <a:buNone/>
                      </a:pPr>
                      <a:r>
                        <a:t/>
                      </a:r>
                      <a:endParaRPr sz="1400" u="none" cap="none" strike="noStrike"/>
                    </a:p>
                    <a:p>
                      <a:pPr indent="0" lvl="0" marL="0" marR="0" rtl="0" algn="l">
                        <a:lnSpc>
                          <a:spcPct val="100000"/>
                        </a:lnSpc>
                        <a:spcBef>
                          <a:spcPts val="0"/>
                        </a:spcBef>
                        <a:spcAft>
                          <a:spcPts val="0"/>
                        </a:spcAft>
                        <a:buNone/>
                      </a:pPr>
                      <a:r>
                        <a:t/>
                      </a:r>
                      <a:endParaRPr sz="1400" u="none" cap="none" strike="noStrike"/>
                    </a:p>
                    <a:p>
                      <a:pPr indent="0" lvl="0" marL="0" marR="0" rtl="0" algn="l">
                        <a:lnSpc>
                          <a:spcPct val="100000"/>
                        </a:lnSpc>
                        <a:spcBef>
                          <a:spcPts val="0"/>
                        </a:spcBef>
                        <a:spcAft>
                          <a:spcPts val="0"/>
                        </a:spcAft>
                        <a:buNone/>
                      </a:pPr>
                      <a:r>
                        <a:t/>
                      </a:r>
                      <a:endParaRPr sz="1400" u="none" cap="none" strike="noStrike"/>
                    </a:p>
                    <a:p>
                      <a:pPr indent="0" lvl="0" marL="0" marR="0" rtl="0" algn="l">
                        <a:lnSpc>
                          <a:spcPct val="100000"/>
                        </a:lnSpc>
                        <a:spcBef>
                          <a:spcPts val="0"/>
                        </a:spcBef>
                        <a:spcAft>
                          <a:spcPts val="0"/>
                        </a:spcAft>
                        <a:buNone/>
                      </a:pPr>
                      <a:r>
                        <a:t/>
                      </a:r>
                      <a:endParaRPr sz="1400" u="none" cap="none" strike="noStrike"/>
                    </a:p>
                    <a:p>
                      <a:pPr indent="0" lvl="0" marL="0" marR="0" rtl="0" algn="l">
                        <a:lnSpc>
                          <a:spcPct val="100000"/>
                        </a:lnSpc>
                        <a:spcBef>
                          <a:spcPts val="0"/>
                        </a:spcBef>
                        <a:spcAft>
                          <a:spcPts val="0"/>
                        </a:spcAft>
                        <a:buNone/>
                      </a:pPr>
                      <a:r>
                        <a:t/>
                      </a:r>
                      <a:endParaRPr sz="1400" u="none" cap="none" strike="noStrike"/>
                    </a:p>
                    <a:p>
                      <a:pPr indent="0" lvl="0" marL="0" marR="0" rtl="0" algn="l">
                        <a:lnSpc>
                          <a:spcPct val="100000"/>
                        </a:lnSpc>
                        <a:spcBef>
                          <a:spcPts val="0"/>
                        </a:spcBef>
                        <a:spcAft>
                          <a:spcPts val="0"/>
                        </a:spcAft>
                        <a:buNone/>
                      </a:pPr>
                      <a:r>
                        <a:t/>
                      </a:r>
                      <a:endParaRPr sz="1400" u="none" cap="none" strike="noStrike"/>
                    </a:p>
                    <a:p>
                      <a:pPr indent="0" lvl="0" marL="0" marR="0" rtl="0" algn="l">
                        <a:lnSpc>
                          <a:spcPct val="100000"/>
                        </a:lnSpc>
                        <a:spcBef>
                          <a:spcPts val="0"/>
                        </a:spcBef>
                        <a:spcAft>
                          <a:spcPts val="0"/>
                        </a:spcAft>
                        <a:buNone/>
                      </a:pPr>
                      <a:r>
                        <a:t/>
                      </a:r>
                      <a:endParaRPr sz="1400" u="none" cap="none" strike="noStrike"/>
                    </a:p>
                    <a:p>
                      <a:pPr indent="0" lvl="0" marL="0" marR="0" rtl="0" algn="l">
                        <a:lnSpc>
                          <a:spcPct val="100000"/>
                        </a:lnSpc>
                        <a:spcBef>
                          <a:spcPts val="0"/>
                        </a:spcBef>
                        <a:spcAft>
                          <a:spcPts val="0"/>
                        </a:spcAft>
                        <a:buNone/>
                      </a:pPr>
                      <a:r>
                        <a:t/>
                      </a:r>
                      <a:endParaRPr sz="1400" u="none" cap="none" strike="noStrike"/>
                    </a:p>
                  </a:txBody>
                  <a:tcPr marT="45725" marB="45725" marR="91450" marL="91450"/>
                </a:tc>
              </a:tr>
            </a:tbl>
          </a:graphicData>
        </a:graphic>
      </p:graphicFrame>
      <p:pic>
        <p:nvPicPr>
          <p:cNvPr id="294" name="Google Shape;294;p48"/>
          <p:cNvPicPr preferRelativeResize="0"/>
          <p:nvPr/>
        </p:nvPicPr>
        <p:blipFill rotWithShape="1">
          <a:blip r:embed="rId3">
            <a:alphaModFix/>
          </a:blip>
          <a:srcRect b="0" l="0" r="0" t="0"/>
          <a:stretch/>
        </p:blipFill>
        <p:spPr>
          <a:xfrm>
            <a:off x="5963676" y="3858849"/>
            <a:ext cx="5248275" cy="2114550"/>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8" name="Shape 298"/>
        <p:cNvGrpSpPr/>
        <p:nvPr/>
      </p:nvGrpSpPr>
      <p:grpSpPr>
        <a:xfrm>
          <a:off x="0" y="0"/>
          <a:ext cx="0" cy="0"/>
          <a:chOff x="0" y="0"/>
          <a:chExt cx="0" cy="0"/>
        </a:xfrm>
      </p:grpSpPr>
      <p:sp>
        <p:nvSpPr>
          <p:cNvPr id="299" name="Google Shape;299;p49"/>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Program Assignment</a:t>
            </a:r>
            <a:endParaRPr/>
          </a:p>
        </p:txBody>
      </p:sp>
      <p:sp>
        <p:nvSpPr>
          <p:cNvPr id="300" name="Google Shape;300;p49"/>
          <p:cNvSpPr txBox="1"/>
          <p:nvPr>
            <p:ph idx="1" type="body"/>
          </p:nvPr>
        </p:nvSpPr>
        <p:spPr>
          <a:xfrm>
            <a:off x="609918" y="1137920"/>
            <a:ext cx="10978515" cy="4947920"/>
          </a:xfrm>
          <a:prstGeom prst="rect">
            <a:avLst/>
          </a:prstGeom>
          <a:noFill/>
          <a:ln>
            <a:noFill/>
          </a:ln>
        </p:spPr>
        <p:txBody>
          <a:bodyPr anchorCtr="0" anchor="t" bIns="0" lIns="0" spcFirstLastPara="1" rIns="0" wrap="square" tIns="0">
            <a:noAutofit/>
          </a:bodyPr>
          <a:lstStyle/>
          <a:p>
            <a:pPr indent="-317500" lvl="0" marL="457200" rtl="0" algn="l">
              <a:lnSpc>
                <a:spcPct val="100000"/>
              </a:lnSpc>
              <a:spcBef>
                <a:spcPts val="400"/>
              </a:spcBef>
              <a:spcAft>
                <a:spcPts val="0"/>
              </a:spcAft>
              <a:buClr>
                <a:schemeClr val="lt2"/>
              </a:buClr>
              <a:buSzPts val="1400"/>
              <a:buChar char="►"/>
            </a:pPr>
            <a:r>
              <a:rPr b="1" lang="en-US" sz="1800">
                <a:latin typeface="Calibri"/>
                <a:ea typeface="Calibri"/>
                <a:cs typeface="Calibri"/>
                <a:sym typeface="Calibri"/>
              </a:rPr>
              <a:t>Define a class fraction, which has the numerator and denominator as data members. Write the constructor and display fraction.</a:t>
            </a:r>
            <a:endParaRPr/>
          </a:p>
          <a:p>
            <a:pPr indent="-317500" lvl="0" marL="457200" rtl="0" algn="l">
              <a:lnSpc>
                <a:spcPct val="100000"/>
              </a:lnSpc>
              <a:spcBef>
                <a:spcPts val="400"/>
              </a:spcBef>
              <a:spcAft>
                <a:spcPts val="0"/>
              </a:spcAft>
              <a:buClr>
                <a:schemeClr val="lt2"/>
              </a:buClr>
              <a:buSzPts val="1400"/>
              <a:buChar char="►"/>
            </a:pPr>
            <a:r>
              <a:rPr b="1" lang="en-US" sz="1800">
                <a:latin typeface="Calibri"/>
                <a:ea typeface="Calibri"/>
                <a:cs typeface="Calibri"/>
                <a:sym typeface="Calibri"/>
              </a:rPr>
              <a:t>Define a class to represent a Bank account. Include the following members. Name of Depositor, Account Number,  and balance amount. Initialize the values using constructor. And write member functions for</a:t>
            </a:r>
            <a:endParaRPr sz="1800">
              <a:latin typeface="Calibri"/>
              <a:ea typeface="Calibri"/>
              <a:cs typeface="Calibri"/>
              <a:sym typeface="Calibri"/>
            </a:endParaRPr>
          </a:p>
          <a:p>
            <a:pPr indent="-342900" lvl="1" marL="800100" rtl="0" algn="just">
              <a:lnSpc>
                <a:spcPct val="100000"/>
              </a:lnSpc>
              <a:spcBef>
                <a:spcPts val="360"/>
              </a:spcBef>
              <a:spcAft>
                <a:spcPts val="0"/>
              </a:spcAft>
              <a:buSzPts val="1260"/>
              <a:buFont typeface="Arial"/>
              <a:buAutoNum type="arabicParenR"/>
            </a:pPr>
            <a:r>
              <a:rPr b="1" lang="en-US" sz="1600">
                <a:latin typeface="Calibri"/>
                <a:ea typeface="Calibri"/>
                <a:cs typeface="Calibri"/>
                <a:sym typeface="Calibri"/>
              </a:rPr>
              <a:t>To deposit an amount</a:t>
            </a:r>
            <a:endParaRPr sz="1600">
              <a:latin typeface="Calibri"/>
              <a:ea typeface="Calibri"/>
              <a:cs typeface="Calibri"/>
              <a:sym typeface="Calibri"/>
            </a:endParaRPr>
          </a:p>
          <a:p>
            <a:pPr indent="-342900" lvl="1" marL="800100" rtl="0" algn="just">
              <a:lnSpc>
                <a:spcPct val="100000"/>
              </a:lnSpc>
              <a:spcBef>
                <a:spcPts val="360"/>
              </a:spcBef>
              <a:spcAft>
                <a:spcPts val="0"/>
              </a:spcAft>
              <a:buSzPts val="1260"/>
              <a:buFont typeface="Arial"/>
              <a:buAutoNum type="arabicParenR"/>
            </a:pPr>
            <a:r>
              <a:rPr b="1" lang="en-US" sz="1600">
                <a:latin typeface="Calibri"/>
                <a:ea typeface="Calibri"/>
                <a:cs typeface="Calibri"/>
                <a:sym typeface="Calibri"/>
              </a:rPr>
              <a:t>To withdraw an amount after checking a balance</a:t>
            </a:r>
            <a:endParaRPr sz="1600">
              <a:latin typeface="Calibri"/>
              <a:ea typeface="Calibri"/>
              <a:cs typeface="Calibri"/>
              <a:sym typeface="Calibri"/>
            </a:endParaRPr>
          </a:p>
          <a:p>
            <a:pPr indent="-342900" lvl="1" marL="800100" rtl="0" algn="just">
              <a:lnSpc>
                <a:spcPct val="100000"/>
              </a:lnSpc>
              <a:spcBef>
                <a:spcPts val="360"/>
              </a:spcBef>
              <a:spcAft>
                <a:spcPts val="0"/>
              </a:spcAft>
              <a:buSzPts val="1260"/>
              <a:buFont typeface="Arial"/>
              <a:buAutoNum type="arabicParenR"/>
            </a:pPr>
            <a:r>
              <a:rPr b="1" lang="en-US" sz="1600">
                <a:latin typeface="Calibri"/>
                <a:ea typeface="Calibri"/>
                <a:cs typeface="Calibri"/>
                <a:sym typeface="Calibri"/>
              </a:rPr>
              <a:t>To display name &amp; balance</a:t>
            </a:r>
            <a:endParaRPr sz="1600">
              <a:latin typeface="Calibri"/>
              <a:ea typeface="Calibri"/>
              <a:cs typeface="Calibri"/>
              <a:sym typeface="Calibri"/>
            </a:endParaRPr>
          </a:p>
          <a:p>
            <a:pPr indent="-317500" lvl="0" marL="457200" rtl="0" algn="l">
              <a:lnSpc>
                <a:spcPct val="100000"/>
              </a:lnSpc>
              <a:spcBef>
                <a:spcPts val="400"/>
              </a:spcBef>
              <a:spcAft>
                <a:spcPts val="0"/>
              </a:spcAft>
              <a:buClr>
                <a:schemeClr val="lt2"/>
              </a:buClr>
              <a:buSzPts val="1400"/>
              <a:buChar char="►"/>
            </a:pPr>
            <a:r>
              <a:rPr b="1" lang="en-US" sz="1800">
                <a:latin typeface="Calibri"/>
                <a:ea typeface="Calibri"/>
                <a:cs typeface="Calibri"/>
                <a:sym typeface="Calibri"/>
              </a:rPr>
              <a:t>Write a program to declare a class ‘student’ having data members as rollno and percentage. Write constructor to initialize these data members. Accept and display this data for one object of a class</a:t>
            </a:r>
            <a:endParaRPr/>
          </a:p>
          <a:p>
            <a:pPr indent="-317500" lvl="0" marL="457200" rtl="0" algn="l">
              <a:lnSpc>
                <a:spcPct val="100000"/>
              </a:lnSpc>
              <a:spcBef>
                <a:spcPts val="400"/>
              </a:spcBef>
              <a:spcAft>
                <a:spcPts val="0"/>
              </a:spcAft>
              <a:buClr>
                <a:schemeClr val="lt2"/>
              </a:buClr>
              <a:buSzPts val="1400"/>
              <a:buChar char="►"/>
            </a:pPr>
            <a:r>
              <a:rPr b="1" lang="en-US" sz="1800">
                <a:latin typeface="Calibri"/>
                <a:ea typeface="Calibri"/>
                <a:cs typeface="Calibri"/>
                <a:sym typeface="Calibri"/>
              </a:rPr>
              <a:t>Define class student which will contain member variables rollno , name and course. Write a program-using constructor with default value for course as ‘computer engg’. Accept this data for two objects and display accepted data.</a:t>
            </a:r>
            <a:endParaRPr b="1" sz="1800">
              <a:latin typeface="Calibri"/>
              <a:ea typeface="Calibri"/>
              <a:cs typeface="Calibri"/>
              <a:sym typeface="Calibri"/>
            </a:endParaRPr>
          </a:p>
          <a:p>
            <a:pPr indent="-317500" lvl="0" marL="457200" rtl="0" algn="l">
              <a:lnSpc>
                <a:spcPct val="100000"/>
              </a:lnSpc>
              <a:spcBef>
                <a:spcPts val="400"/>
              </a:spcBef>
              <a:spcAft>
                <a:spcPts val="0"/>
              </a:spcAft>
              <a:buClr>
                <a:schemeClr val="lt2"/>
              </a:buClr>
              <a:buSzPts val="1400"/>
              <a:buChar char="►"/>
            </a:pPr>
            <a:r>
              <a:rPr b="1" lang="en-US" sz="1800">
                <a:latin typeface="Calibri"/>
                <a:ea typeface="Calibri"/>
                <a:cs typeface="Calibri"/>
                <a:sym typeface="Calibri"/>
              </a:rPr>
              <a:t>Define a class employee which will contain member variables basic, TA, DA, HRA. Write a program using constructor with default values of HRA and DA and calculate the Gross salary of employee.</a:t>
            </a:r>
            <a:endParaRPr sz="1800">
              <a:latin typeface="Calibri"/>
              <a:ea typeface="Calibri"/>
              <a:cs typeface="Calibri"/>
              <a:sym typeface="Calibri"/>
            </a:endParaRPr>
          </a:p>
          <a:p>
            <a:pPr indent="-228600" lvl="0" marL="457200" rtl="0" algn="l">
              <a:lnSpc>
                <a:spcPct val="100000"/>
              </a:lnSpc>
              <a:spcBef>
                <a:spcPts val="400"/>
              </a:spcBef>
              <a:spcAft>
                <a:spcPts val="0"/>
              </a:spcAft>
              <a:buClr>
                <a:schemeClr val="lt2"/>
              </a:buClr>
              <a:buSzPts val="1400"/>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sp>
        <p:nvSpPr>
          <p:cNvPr id="145" name="Google Shape;145;p28"/>
          <p:cNvSpPr txBox="1"/>
          <p:nvPr>
            <p:ph type="ctrTitle"/>
          </p:nvPr>
        </p:nvSpPr>
        <p:spPr>
          <a:xfrm>
            <a:off x="776288" y="1954213"/>
            <a:ext cx="5850143" cy="979487"/>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sz="3200"/>
              <a:t>Unit Outcome 3 :Write a C++ Programs to create the given object using constructor</a:t>
            </a:r>
            <a:endParaRPr/>
          </a:p>
        </p:txBody>
      </p:sp>
      <p:sp>
        <p:nvSpPr>
          <p:cNvPr id="146" name="Google Shape;146;p28"/>
          <p:cNvSpPr txBox="1"/>
          <p:nvPr>
            <p:ph idx="2" type="body"/>
          </p:nvPr>
        </p:nvSpPr>
        <p:spPr>
          <a:xfrm>
            <a:off x="1333500" y="6019800"/>
            <a:ext cx="3089275" cy="179388"/>
          </a:xfrm>
          <a:prstGeom prst="rect">
            <a:avLst/>
          </a:prstGeom>
          <a:noFill/>
          <a:ln>
            <a:noFill/>
          </a:ln>
        </p:spPr>
        <p:txBody>
          <a:bodyPr anchorCtr="0" anchor="t" bIns="0" lIns="0" spcFirstLastPara="1" rIns="0" wrap="square" tIns="0">
            <a:noAutofit/>
          </a:bodyPr>
          <a:lstStyle/>
          <a:p>
            <a:pPr indent="-228600" lvl="0" marL="457200" rtl="0" algn="l">
              <a:lnSpc>
                <a:spcPct val="100000"/>
              </a:lnSpc>
              <a:spcBef>
                <a:spcPts val="240"/>
              </a:spcBef>
              <a:spcAft>
                <a:spcPts val="0"/>
              </a:spcAft>
              <a:buSzPts val="840"/>
              <a:buNone/>
            </a:pPr>
            <a:r>
              <a:rPr lang="en-US"/>
              <a:t>   Chetashri Sachin Bhusari</a:t>
            </a:r>
            <a:endParaRPr/>
          </a:p>
        </p:txBody>
      </p:sp>
      <p:sp>
        <p:nvSpPr>
          <p:cNvPr id="147" name="Google Shape;147;p28"/>
          <p:cNvSpPr txBox="1"/>
          <p:nvPr>
            <p:ph idx="3" type="body"/>
          </p:nvPr>
        </p:nvSpPr>
        <p:spPr>
          <a:xfrm>
            <a:off x="1619436" y="6216649"/>
            <a:ext cx="5850143" cy="355165"/>
          </a:xfrm>
          <a:prstGeom prst="rect">
            <a:avLst/>
          </a:prstGeom>
          <a:noFill/>
          <a:ln>
            <a:noFill/>
          </a:ln>
        </p:spPr>
        <p:txBody>
          <a:bodyPr anchorCtr="0" anchor="t" bIns="0" lIns="0" spcFirstLastPara="1" rIns="0" wrap="square" tIns="0">
            <a:noAutofit/>
          </a:bodyPr>
          <a:lstStyle/>
          <a:p>
            <a:pPr indent="0" lvl="0" marL="0" rtl="0" algn="l">
              <a:lnSpc>
                <a:spcPct val="80000"/>
              </a:lnSpc>
              <a:spcBef>
                <a:spcPts val="0"/>
              </a:spcBef>
              <a:spcAft>
                <a:spcPts val="0"/>
              </a:spcAft>
              <a:buSzPts val="840"/>
              <a:buNone/>
            </a:pPr>
            <a:r>
              <a:rPr lang="en-US"/>
              <a:t> Lecturer, Department of Information Technology[NBA Accredited],Vidyalankar Polytechnic,             Mumbai</a:t>
            </a:r>
            <a:endParaRPr/>
          </a:p>
          <a:p>
            <a:pPr indent="0" lvl="0" marL="0" rtl="0" algn="l">
              <a:lnSpc>
                <a:spcPct val="80000"/>
              </a:lnSpc>
              <a:spcBef>
                <a:spcPts val="0"/>
              </a:spcBef>
              <a:spcAft>
                <a:spcPts val="0"/>
              </a:spcAft>
              <a:buSzPts val="840"/>
              <a:buNone/>
            </a:pPr>
            <a:r>
              <a:t/>
            </a:r>
            <a:endParaRPr sz="1200"/>
          </a:p>
        </p:txBody>
      </p:sp>
      <p:pic>
        <p:nvPicPr>
          <p:cNvPr id="148" name="Google Shape;148;p28"/>
          <p:cNvPicPr preferRelativeResize="0"/>
          <p:nvPr/>
        </p:nvPicPr>
        <p:blipFill rotWithShape="1">
          <a:blip r:embed="rId3">
            <a:alphaModFix/>
          </a:blip>
          <a:srcRect b="0" l="0" r="0" t="0"/>
          <a:stretch/>
        </p:blipFill>
        <p:spPr>
          <a:xfrm>
            <a:off x="418751" y="6039066"/>
            <a:ext cx="1078409" cy="35516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29"/>
          <p:cNvSpPr txBox="1"/>
          <p:nvPr>
            <p:ph type="ctrTitle"/>
          </p:nvPr>
        </p:nvSpPr>
        <p:spPr>
          <a:xfrm>
            <a:off x="776288" y="1954213"/>
            <a:ext cx="5850143" cy="1235301"/>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Learning Outcome 10 :student should understand concept of constructors with  types and examples</a:t>
            </a:r>
            <a:endParaRPr/>
          </a:p>
        </p:txBody>
      </p:sp>
      <p:sp>
        <p:nvSpPr>
          <p:cNvPr id="155" name="Google Shape;155;p29"/>
          <p:cNvSpPr txBox="1"/>
          <p:nvPr>
            <p:ph idx="2" type="body"/>
          </p:nvPr>
        </p:nvSpPr>
        <p:spPr>
          <a:xfrm>
            <a:off x="1800665" y="6039066"/>
            <a:ext cx="2622110" cy="160122"/>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840"/>
              <a:buNone/>
            </a:pPr>
            <a:r>
              <a:rPr lang="en-US"/>
              <a:t> Chetashri Sachin Bhusari</a:t>
            </a:r>
            <a:endParaRPr/>
          </a:p>
        </p:txBody>
      </p:sp>
      <p:sp>
        <p:nvSpPr>
          <p:cNvPr id="156" name="Google Shape;156;p29"/>
          <p:cNvSpPr txBox="1"/>
          <p:nvPr>
            <p:ph idx="3" type="body"/>
          </p:nvPr>
        </p:nvSpPr>
        <p:spPr>
          <a:xfrm>
            <a:off x="1800665" y="6267340"/>
            <a:ext cx="6136079" cy="179388"/>
          </a:xfrm>
          <a:prstGeom prst="rect">
            <a:avLst/>
          </a:prstGeom>
          <a:noFill/>
          <a:ln>
            <a:noFill/>
          </a:ln>
        </p:spPr>
        <p:txBody>
          <a:bodyPr anchorCtr="0" anchor="t" bIns="0" lIns="0" spcFirstLastPara="1" rIns="0" wrap="square" tIns="0">
            <a:noAutofit/>
          </a:bodyPr>
          <a:lstStyle/>
          <a:p>
            <a:pPr indent="0" lvl="0" marL="0" rtl="0" algn="l">
              <a:lnSpc>
                <a:spcPct val="80000"/>
              </a:lnSpc>
              <a:spcBef>
                <a:spcPts val="0"/>
              </a:spcBef>
              <a:spcAft>
                <a:spcPts val="0"/>
              </a:spcAft>
              <a:buSzPts val="840"/>
              <a:buNone/>
            </a:pPr>
            <a:r>
              <a:rPr lang="en-US"/>
              <a:t>Lecturer, Department of Information Technology[NBA Accredited],Vidyalankar Polytechnic,             Mumbai</a:t>
            </a:r>
            <a:endParaRPr sz="1200"/>
          </a:p>
        </p:txBody>
      </p:sp>
      <p:pic>
        <p:nvPicPr>
          <p:cNvPr id="157" name="Google Shape;157;p29"/>
          <p:cNvPicPr preferRelativeResize="0"/>
          <p:nvPr/>
        </p:nvPicPr>
        <p:blipFill rotWithShape="1">
          <a:blip r:embed="rId3">
            <a:alphaModFix/>
          </a:blip>
          <a:srcRect b="0" l="0" r="0" t="0"/>
          <a:stretch/>
        </p:blipFill>
        <p:spPr>
          <a:xfrm>
            <a:off x="418751" y="6039066"/>
            <a:ext cx="1078409" cy="35516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30"/>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What we will learn today </a:t>
            </a:r>
            <a:endParaRPr/>
          </a:p>
        </p:txBody>
      </p:sp>
      <p:graphicFrame>
        <p:nvGraphicFramePr>
          <p:cNvPr id="163" name="Google Shape;163;p30"/>
          <p:cNvGraphicFramePr/>
          <p:nvPr/>
        </p:nvGraphicFramePr>
        <p:xfrm>
          <a:off x="609599" y="1138238"/>
          <a:ext cx="3000000" cy="3000000"/>
        </p:xfrm>
        <a:graphic>
          <a:graphicData uri="http://schemas.openxmlformats.org/drawingml/2006/table">
            <a:tbl>
              <a:tblPr>
                <a:noFill/>
                <a:tableStyleId>{A9C8D596-0A53-46D1-ACB5-E2FFE4037FA4}</a:tableStyleId>
              </a:tblPr>
              <a:tblGrid>
                <a:gridCol w="268000"/>
                <a:gridCol w="5016775"/>
              </a:tblGrid>
              <a:tr h="429050">
                <a:tc>
                  <a:txBody>
                    <a:bodyPr/>
                    <a:lstStyle/>
                    <a:p>
                      <a:pPr indent="0" lvl="0" marL="0" marR="0" rtl="0" algn="l">
                        <a:lnSpc>
                          <a:spcPct val="150000"/>
                        </a:lnSpc>
                        <a:spcBef>
                          <a:spcPts val="0"/>
                        </a:spcBef>
                        <a:spcAft>
                          <a:spcPts val="0"/>
                        </a:spcAft>
                        <a:buNone/>
                      </a:pPr>
                      <a:r>
                        <a:rPr b="0" lang="en-US" sz="1800" u="none" cap="none" strike="noStrike">
                          <a:solidFill>
                            <a:schemeClr val="lt1"/>
                          </a:solidFill>
                          <a:latin typeface="Inter-Regular"/>
                          <a:ea typeface="Inter-Regular"/>
                          <a:cs typeface="Inter-Regular"/>
                          <a:sym typeface="Inter-Regular"/>
                        </a:rPr>
                        <a:t>1.</a:t>
                      </a:r>
                      <a:endParaRPr/>
                    </a:p>
                    <a:p>
                      <a:pPr indent="0" lvl="0" marL="0" marR="0" rtl="0" algn="l">
                        <a:lnSpc>
                          <a:spcPct val="150000"/>
                        </a:lnSpc>
                        <a:spcBef>
                          <a:spcPts val="0"/>
                        </a:spcBef>
                        <a:spcAft>
                          <a:spcPts val="0"/>
                        </a:spcAft>
                        <a:buNone/>
                      </a:pPr>
                      <a:r>
                        <a:t/>
                      </a:r>
                      <a:endParaRPr b="0" sz="1800" u="none" cap="none" strike="noStrike">
                        <a:solidFill>
                          <a:schemeClr val="lt1"/>
                        </a:solidFill>
                        <a:latin typeface="Inter-Regular"/>
                        <a:ea typeface="Inter-Regular"/>
                        <a:cs typeface="Inter-Regular"/>
                        <a:sym typeface="Inter-Regular"/>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l">
                        <a:lnSpc>
                          <a:spcPct val="150000"/>
                        </a:lnSpc>
                        <a:spcBef>
                          <a:spcPts val="0"/>
                        </a:spcBef>
                        <a:spcAft>
                          <a:spcPts val="0"/>
                        </a:spcAft>
                        <a:buClr>
                          <a:srgbClr val="000000"/>
                        </a:buClr>
                        <a:buSzPts val="1800"/>
                        <a:buFont typeface="Arial"/>
                        <a:buNone/>
                      </a:pPr>
                      <a:r>
                        <a:rPr b="0" lang="en-US" sz="1800" u="none" cap="none" strike="noStrike">
                          <a:solidFill>
                            <a:schemeClr val="lt1"/>
                          </a:solidFill>
                          <a:latin typeface="Inter-Regular"/>
                          <a:ea typeface="Inter-Regular"/>
                          <a:cs typeface="Inter-Regular"/>
                          <a:sym typeface="Inter-Regular"/>
                        </a:rPr>
                        <a:t> Concept of Constructor and its types and examples</a:t>
                      </a:r>
                      <a:endParaRPr/>
                    </a:p>
                    <a:p>
                      <a:pPr indent="0" lvl="0" marL="0" marR="0" rtl="0" algn="l">
                        <a:lnSpc>
                          <a:spcPct val="150000"/>
                        </a:lnSpc>
                        <a:spcBef>
                          <a:spcPts val="0"/>
                        </a:spcBef>
                        <a:spcAft>
                          <a:spcPts val="0"/>
                        </a:spcAft>
                        <a:buNone/>
                      </a:pPr>
                      <a:r>
                        <a:t/>
                      </a:r>
                      <a:endParaRPr b="0" sz="1800" u="none" cap="none" strike="noStrike">
                        <a:solidFill>
                          <a:schemeClr val="lt1"/>
                        </a:solidFill>
                        <a:latin typeface="Inter-Regular"/>
                        <a:ea typeface="Inter-Regular"/>
                        <a:cs typeface="Inter-Regular"/>
                        <a:sym typeface="Inter-Regular"/>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429050">
                <a:tc>
                  <a:txBody>
                    <a:bodyPr/>
                    <a:lstStyle/>
                    <a:p>
                      <a:pPr indent="0" lvl="0" marL="0" marR="0" rtl="0" algn="l">
                        <a:lnSpc>
                          <a:spcPct val="100000"/>
                        </a:lnSpc>
                        <a:spcBef>
                          <a:spcPts val="0"/>
                        </a:spcBef>
                        <a:spcAft>
                          <a:spcPts val="0"/>
                        </a:spcAft>
                        <a:buNone/>
                      </a:pPr>
                      <a:r>
                        <a:t/>
                      </a:r>
                      <a:endParaRPr b="0" sz="1800" u="none" cap="none" strike="noStrike">
                        <a:solidFill>
                          <a:schemeClr val="lt1"/>
                        </a:solidFill>
                        <a:latin typeface="Inter-Regular"/>
                        <a:ea typeface="Inter-Regular"/>
                        <a:cs typeface="Inter-Regular"/>
                        <a:sym typeface="Inter-Regular"/>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b="0" sz="1800" u="none" cap="none" strike="noStrike">
                        <a:solidFill>
                          <a:schemeClr val="lt1"/>
                        </a:solidFill>
                        <a:latin typeface="Inter-Regular"/>
                        <a:ea typeface="Inter-Regular"/>
                        <a:cs typeface="Inter-Regular"/>
                        <a:sym typeface="Inter-Regular"/>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429050">
                <a:tc>
                  <a:txBody>
                    <a:bodyPr/>
                    <a:lstStyle/>
                    <a:p>
                      <a:pPr indent="0" lvl="0" marL="0" marR="0" rtl="0" algn="l">
                        <a:lnSpc>
                          <a:spcPct val="100000"/>
                        </a:lnSpc>
                        <a:spcBef>
                          <a:spcPts val="0"/>
                        </a:spcBef>
                        <a:spcAft>
                          <a:spcPts val="0"/>
                        </a:spcAft>
                        <a:buClr>
                          <a:srgbClr val="000000"/>
                        </a:buClr>
                        <a:buSzPts val="1600"/>
                        <a:buFont typeface="Arial"/>
                        <a:buNone/>
                      </a:pPr>
                      <a:r>
                        <a:t/>
                      </a:r>
                      <a:endParaRPr b="0" sz="1600" u="none" cap="none" strike="noStrike">
                        <a:solidFill>
                          <a:schemeClr val="lt1"/>
                        </a:solidFill>
                        <a:latin typeface="Inter"/>
                        <a:ea typeface="Inter"/>
                        <a:cs typeface="Inter"/>
                        <a:sym typeface="Inter"/>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dk1"/>
                        </a:buClr>
                        <a:buSzPts val="1600"/>
                        <a:buFont typeface="Inter"/>
                        <a:buNone/>
                      </a:pPr>
                      <a:r>
                        <a:t/>
                      </a:r>
                      <a:endParaRPr b="0" sz="1600" u="none" cap="none" strike="noStrike">
                        <a:solidFill>
                          <a:schemeClr val="lt1"/>
                        </a:solidFill>
                        <a:latin typeface="Inter"/>
                        <a:ea typeface="Inter"/>
                        <a:cs typeface="Inter"/>
                        <a:sym typeface="Inter"/>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bl>
          </a:graphicData>
        </a:graphic>
      </p:graphicFrame>
      <p:sp>
        <p:nvSpPr>
          <p:cNvPr id="164" name="Google Shape;164;p30"/>
          <p:cNvSpPr txBox="1"/>
          <p:nvPr>
            <p:ph idx="1" type="body"/>
          </p:nvPr>
        </p:nvSpPr>
        <p:spPr>
          <a:xfrm>
            <a:off x="7133461" y="3813288"/>
            <a:ext cx="3089275" cy="1800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840"/>
              <a:buNone/>
            </a:pPr>
            <a:r>
              <a:rPr lang="en-US"/>
              <a:t>Chetashri sachin bhusari</a:t>
            </a:r>
            <a:endParaRPr/>
          </a:p>
        </p:txBody>
      </p:sp>
      <p:sp>
        <p:nvSpPr>
          <p:cNvPr id="165" name="Google Shape;165;p30"/>
          <p:cNvSpPr txBox="1"/>
          <p:nvPr>
            <p:ph idx="2" type="body"/>
          </p:nvPr>
        </p:nvSpPr>
        <p:spPr>
          <a:xfrm>
            <a:off x="7133461" y="4055931"/>
            <a:ext cx="4236904" cy="180000"/>
          </a:xfrm>
          <a:prstGeom prst="rect">
            <a:avLst/>
          </a:prstGeom>
          <a:noFill/>
          <a:ln>
            <a:noFill/>
          </a:ln>
        </p:spPr>
        <p:txBody>
          <a:bodyPr anchorCtr="0" anchor="t" bIns="0" lIns="0" spcFirstLastPara="1" rIns="0" wrap="square" tIns="0">
            <a:noAutofit/>
          </a:bodyPr>
          <a:lstStyle/>
          <a:p>
            <a:pPr indent="0" lvl="0" marL="0" rtl="0" algn="l">
              <a:lnSpc>
                <a:spcPct val="80000"/>
              </a:lnSpc>
              <a:spcBef>
                <a:spcPts val="0"/>
              </a:spcBef>
              <a:spcAft>
                <a:spcPts val="0"/>
              </a:spcAft>
              <a:buSzPts val="840"/>
              <a:buNone/>
            </a:pPr>
            <a:r>
              <a:rPr lang="en-US" sz="800"/>
              <a:t>Lecturer, Department of Information Technology[NBA Accredited],Vidyalankar Polytechnic,             Mumbai</a:t>
            </a:r>
            <a:endParaRPr/>
          </a:p>
        </p:txBody>
      </p:sp>
      <p:sp>
        <p:nvSpPr>
          <p:cNvPr id="166" name="Google Shape;166;p30"/>
          <p:cNvSpPr txBox="1"/>
          <p:nvPr>
            <p:ph idx="4" type="body"/>
          </p:nvPr>
        </p:nvSpPr>
        <p:spPr>
          <a:xfrm>
            <a:off x="6123008" y="1137920"/>
            <a:ext cx="5465425" cy="373807"/>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1400"/>
              <a:buNone/>
            </a:pPr>
            <a:r>
              <a:rPr lang="en-US"/>
              <a:t>Key takeaways</a:t>
            </a:r>
            <a:endParaRPr/>
          </a:p>
        </p:txBody>
      </p:sp>
      <p:sp>
        <p:nvSpPr>
          <p:cNvPr id="167" name="Google Shape;167;p30"/>
          <p:cNvSpPr txBox="1"/>
          <p:nvPr>
            <p:ph idx="5" type="body"/>
          </p:nvPr>
        </p:nvSpPr>
        <p:spPr>
          <a:xfrm>
            <a:off x="6123008" y="1635009"/>
            <a:ext cx="5465425" cy="1611554"/>
          </a:xfrm>
          <a:prstGeom prst="rect">
            <a:avLst/>
          </a:prstGeom>
          <a:noFill/>
          <a:ln>
            <a:noFill/>
          </a:ln>
        </p:spPr>
        <p:txBody>
          <a:bodyPr anchorCtr="0" anchor="t" bIns="0" lIns="0" spcFirstLastPara="1" rIns="0" wrap="square" tIns="0">
            <a:noAutofit/>
          </a:bodyPr>
          <a:lstStyle/>
          <a:p>
            <a:pPr indent="-228600" lvl="0" marL="457200" rtl="0" algn="l">
              <a:lnSpc>
                <a:spcPct val="100000"/>
              </a:lnSpc>
              <a:spcBef>
                <a:spcPts val="320"/>
              </a:spcBef>
              <a:spcAft>
                <a:spcPts val="0"/>
              </a:spcAft>
              <a:buSzPts val="1120"/>
              <a:buNone/>
            </a:pPr>
            <a:r>
              <a:rPr lang="en-US"/>
              <a:t>Concept of constructor</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p31"/>
          <p:cNvSpPr txBox="1"/>
          <p:nvPr>
            <p:ph type="title"/>
          </p:nvPr>
        </p:nvSpPr>
        <p:spPr>
          <a:xfrm>
            <a:off x="609600" y="293688"/>
            <a:ext cx="10979150" cy="59055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Concept Map</a:t>
            </a:r>
            <a:endParaRPr/>
          </a:p>
        </p:txBody>
      </p:sp>
      <p:sp>
        <p:nvSpPr>
          <p:cNvPr id="173" name="Google Shape;173;p31"/>
          <p:cNvSpPr txBox="1"/>
          <p:nvPr>
            <p:ph idx="1" type="body"/>
          </p:nvPr>
        </p:nvSpPr>
        <p:spPr>
          <a:xfrm>
            <a:off x="609600" y="1138238"/>
            <a:ext cx="10979150" cy="4948237"/>
          </a:xfrm>
          <a:prstGeom prst="rect">
            <a:avLst/>
          </a:prstGeom>
          <a:noFill/>
          <a:ln>
            <a:noFill/>
          </a:ln>
        </p:spPr>
        <p:txBody>
          <a:bodyPr anchorCtr="0" anchor="t" bIns="0" lIns="0" spcFirstLastPara="1" rIns="0" wrap="square" tIns="0">
            <a:noAutofit/>
          </a:bodyPr>
          <a:lstStyle/>
          <a:p>
            <a:pPr indent="0" lvl="0" marL="0" rtl="0" algn="l">
              <a:lnSpc>
                <a:spcPct val="200000"/>
              </a:lnSpc>
              <a:spcBef>
                <a:spcPts val="0"/>
              </a:spcBef>
              <a:spcAft>
                <a:spcPts val="0"/>
              </a:spcAft>
              <a:buSzPts val="1400"/>
              <a:buNone/>
            </a:pPr>
            <a:r>
              <a:t/>
            </a:r>
            <a:endParaRPr/>
          </a:p>
          <a:p>
            <a:pPr indent="0" lvl="0" marL="0" rtl="0" algn="l">
              <a:lnSpc>
                <a:spcPct val="100000"/>
              </a:lnSpc>
              <a:spcBef>
                <a:spcPts val="400"/>
              </a:spcBef>
              <a:spcAft>
                <a:spcPts val="0"/>
              </a:spcAft>
              <a:buSzPts val="1400"/>
              <a:buNone/>
            </a:pPr>
            <a:r>
              <a:t/>
            </a:r>
            <a:endParaRPr/>
          </a:p>
        </p:txBody>
      </p:sp>
      <p:sp>
        <p:nvSpPr>
          <p:cNvPr id="174" name="Google Shape;174;p31"/>
          <p:cNvSpPr/>
          <p:nvPr/>
        </p:nvSpPr>
        <p:spPr>
          <a:xfrm>
            <a:off x="0" y="0"/>
            <a:ext cx="12198350" cy="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Inter"/>
              <a:ea typeface="Inter"/>
              <a:cs typeface="Inter"/>
              <a:sym typeface="Inter"/>
            </a:endParaRPr>
          </a:p>
        </p:txBody>
      </p:sp>
      <p:grpSp>
        <p:nvGrpSpPr>
          <p:cNvPr id="175" name="Google Shape;175;p31"/>
          <p:cNvGrpSpPr/>
          <p:nvPr/>
        </p:nvGrpSpPr>
        <p:grpSpPr>
          <a:xfrm>
            <a:off x="2205998" y="2784300"/>
            <a:ext cx="5263945" cy="1709380"/>
            <a:chOff x="172941" y="1646062"/>
            <a:chExt cx="5263945" cy="1709380"/>
          </a:xfrm>
        </p:grpSpPr>
        <p:sp>
          <p:nvSpPr>
            <p:cNvPr id="176" name="Google Shape;176;p31"/>
            <p:cNvSpPr/>
            <p:nvPr/>
          </p:nvSpPr>
          <p:spPr>
            <a:xfrm>
              <a:off x="172941" y="1646062"/>
              <a:ext cx="1948096" cy="1709380"/>
            </a:xfrm>
            <a:prstGeom prst="ellipse">
              <a:avLst/>
            </a:prstGeom>
            <a:solidFill>
              <a:schemeClr val="accent3"/>
            </a:solidFill>
            <a:ln cap="flat" cmpd="sng" w="25400">
              <a:solidFill>
                <a:srgbClr val="2D2D3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7" name="Google Shape;177;p31"/>
            <p:cNvSpPr txBox="1"/>
            <p:nvPr/>
          </p:nvSpPr>
          <p:spPr>
            <a:xfrm>
              <a:off x="458233" y="1896395"/>
              <a:ext cx="1377512" cy="1208714"/>
            </a:xfrm>
            <a:prstGeom prst="rect">
              <a:avLst/>
            </a:prstGeom>
            <a:noFill/>
            <a:ln>
              <a:noFill/>
            </a:ln>
          </p:spPr>
          <p:txBody>
            <a:bodyPr anchorCtr="0" anchor="ctr" bIns="12700" lIns="12700" spcFirstLastPara="1" rIns="12700" wrap="square" tIns="12700">
              <a:noAutofit/>
            </a:bodyPr>
            <a:lstStyle/>
            <a:p>
              <a:pPr indent="0" lvl="0" marL="0" marR="0" rtl="0" algn="ctr">
                <a:lnSpc>
                  <a:spcPct val="90000"/>
                </a:lnSpc>
                <a:spcBef>
                  <a:spcPts val="0"/>
                </a:spcBef>
                <a:spcAft>
                  <a:spcPts val="0"/>
                </a:spcAft>
                <a:buClr>
                  <a:srgbClr val="000000"/>
                </a:buClr>
                <a:buSzPts val="2000"/>
                <a:buFont typeface="Arial"/>
                <a:buNone/>
              </a:pPr>
              <a:r>
                <a:rPr b="0" i="0" lang="en-US" sz="2000" u="none" cap="none" strike="noStrike">
                  <a:solidFill>
                    <a:srgbClr val="2E2E38"/>
                  </a:solidFill>
                  <a:latin typeface="Calibri"/>
                  <a:ea typeface="Calibri"/>
                  <a:cs typeface="Calibri"/>
                  <a:sym typeface="Calibri"/>
                </a:rPr>
                <a:t>Constructors</a:t>
              </a:r>
              <a:endParaRPr/>
            </a:p>
          </p:txBody>
        </p:sp>
        <p:sp>
          <p:nvSpPr>
            <p:cNvPr id="178" name="Google Shape;178;p31"/>
            <p:cNvSpPr/>
            <p:nvPr/>
          </p:nvSpPr>
          <p:spPr>
            <a:xfrm rot="-22901">
              <a:off x="2120992" y="2450449"/>
              <a:ext cx="1503998" cy="77611"/>
            </a:xfrm>
            <a:custGeom>
              <a:rect b="b" l="l" r="r" t="t"/>
              <a:pathLst>
                <a:path extrusionOk="0" h="120000" w="120000">
                  <a:moveTo>
                    <a:pt x="0" y="59999"/>
                  </a:moveTo>
                  <a:lnTo>
                    <a:pt x="120000" y="59999"/>
                  </a:lnTo>
                </a:path>
              </a:pathLst>
            </a:custGeom>
            <a:noFill/>
            <a:ln cap="flat" cmpd="sng" w="25400">
              <a:solidFill>
                <a:srgbClr val="20914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9" name="Google Shape;179;p31"/>
            <p:cNvSpPr txBox="1"/>
            <p:nvPr/>
          </p:nvSpPr>
          <p:spPr>
            <a:xfrm rot="-22901">
              <a:off x="2835392" y="2451654"/>
              <a:ext cx="75199" cy="75199"/>
            </a:xfrm>
            <a:prstGeom prst="rect">
              <a:avLst/>
            </a:prstGeom>
            <a:noFill/>
            <a:ln>
              <a:noFill/>
            </a:ln>
          </p:spPr>
          <p:txBody>
            <a:bodyPr anchorCtr="0" anchor="ctr" bIns="0" lIns="12700" spcFirstLastPara="1" rIns="12700" wrap="square" tIns="0">
              <a:noAutofit/>
            </a:bodyPr>
            <a:lstStyle/>
            <a:p>
              <a:pPr indent="0" lvl="0" marL="0" marR="0" rtl="0" algn="ctr">
                <a:lnSpc>
                  <a:spcPct val="90000"/>
                </a:lnSpc>
                <a:spcBef>
                  <a:spcPts val="0"/>
                </a:spcBef>
                <a:spcAft>
                  <a:spcPts val="0"/>
                </a:spcAft>
                <a:buClr>
                  <a:srgbClr val="000000"/>
                </a:buClr>
                <a:buSzPts val="500"/>
                <a:buFont typeface="Arial"/>
                <a:buNone/>
              </a:pPr>
              <a:r>
                <a:t/>
              </a:r>
              <a:endParaRPr b="0" i="0" sz="500" u="none" cap="none" strike="noStrike">
                <a:solidFill>
                  <a:srgbClr val="000000"/>
                </a:solidFill>
                <a:latin typeface="Arial"/>
                <a:ea typeface="Arial"/>
                <a:cs typeface="Arial"/>
                <a:sym typeface="Arial"/>
              </a:endParaRPr>
            </a:p>
          </p:txBody>
        </p:sp>
        <p:sp>
          <p:nvSpPr>
            <p:cNvPr id="180" name="Google Shape;180;p31"/>
            <p:cNvSpPr/>
            <p:nvPr/>
          </p:nvSpPr>
          <p:spPr>
            <a:xfrm>
              <a:off x="3624945" y="1735739"/>
              <a:ext cx="1811941" cy="1484942"/>
            </a:xfrm>
            <a:prstGeom prst="ellipse">
              <a:avLst/>
            </a:prstGeom>
            <a:solidFill>
              <a:schemeClr val="accent3"/>
            </a:solidFill>
            <a:ln cap="flat" cmpd="sng" w="25400">
              <a:solidFill>
                <a:srgbClr val="2D2D3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1" name="Google Shape;181;p31"/>
            <p:cNvSpPr txBox="1"/>
            <p:nvPr/>
          </p:nvSpPr>
          <p:spPr>
            <a:xfrm>
              <a:off x="3890298" y="1953204"/>
              <a:ext cx="1281235" cy="1050012"/>
            </a:xfrm>
            <a:prstGeom prst="rect">
              <a:avLst/>
            </a:prstGeom>
            <a:noFill/>
            <a:ln>
              <a:noFill/>
            </a:ln>
          </p:spPr>
          <p:txBody>
            <a:bodyPr anchorCtr="0" anchor="ctr" bIns="12700" lIns="12700" spcFirstLastPara="1" rIns="12700" wrap="square" tIns="12700">
              <a:noAutofit/>
            </a:bodyPr>
            <a:lstStyle/>
            <a:p>
              <a:pPr indent="0" lvl="0" marL="0" marR="0" rtl="0" algn="ctr">
                <a:lnSpc>
                  <a:spcPct val="90000"/>
                </a:lnSpc>
                <a:spcBef>
                  <a:spcPts val="0"/>
                </a:spcBef>
                <a:spcAft>
                  <a:spcPts val="0"/>
                </a:spcAft>
                <a:buClr>
                  <a:srgbClr val="000000"/>
                </a:buClr>
                <a:buSzPts val="2000"/>
                <a:buFont typeface="Arial"/>
                <a:buNone/>
              </a:pPr>
              <a:r>
                <a:rPr b="0" i="0" lang="en-US" sz="2000" u="none" cap="none" strike="noStrike">
                  <a:solidFill>
                    <a:schemeClr val="lt1"/>
                  </a:solidFill>
                  <a:latin typeface="Calibri"/>
                  <a:ea typeface="Calibri"/>
                  <a:cs typeface="Calibri"/>
                  <a:sym typeface="Calibri"/>
                </a:rPr>
                <a:t>Types of constructor</a:t>
              </a:r>
              <a:endParaRPr b="0" i="0" sz="2000" u="none" cap="none" strike="noStrike">
                <a:solidFill>
                  <a:schemeClr val="lt1"/>
                </a:solidFill>
                <a:latin typeface="Calibri"/>
                <a:ea typeface="Calibri"/>
                <a:cs typeface="Calibri"/>
                <a:sym typeface="Calibri"/>
              </a:endParaRPr>
            </a:p>
          </p:txBody>
        </p:sp>
      </p:grpSp>
      <p:grpSp>
        <p:nvGrpSpPr>
          <p:cNvPr id="182" name="Google Shape;182;p31"/>
          <p:cNvGrpSpPr/>
          <p:nvPr/>
        </p:nvGrpSpPr>
        <p:grpSpPr>
          <a:xfrm>
            <a:off x="8876714" y="2791850"/>
            <a:ext cx="1982630" cy="1694282"/>
            <a:chOff x="3497102" y="1482519"/>
            <a:chExt cx="2345076" cy="2349987"/>
          </a:xfrm>
        </p:grpSpPr>
        <p:sp>
          <p:nvSpPr>
            <p:cNvPr id="183" name="Google Shape;183;p31"/>
            <p:cNvSpPr/>
            <p:nvPr/>
          </p:nvSpPr>
          <p:spPr>
            <a:xfrm>
              <a:off x="3497102" y="1482519"/>
              <a:ext cx="2345076" cy="2349987"/>
            </a:xfrm>
            <a:prstGeom prst="ellipse">
              <a:avLst/>
            </a:prstGeom>
            <a:solidFill>
              <a:schemeClr val="accent3"/>
            </a:solidFill>
            <a:ln cap="flat" cmpd="sng" w="25400">
              <a:solidFill>
                <a:srgbClr val="2D2D3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4" name="Google Shape;184;p31"/>
            <p:cNvSpPr txBox="1"/>
            <p:nvPr/>
          </p:nvSpPr>
          <p:spPr>
            <a:xfrm>
              <a:off x="3833256" y="1802831"/>
              <a:ext cx="1672768" cy="1635475"/>
            </a:xfrm>
            <a:prstGeom prst="rect">
              <a:avLst/>
            </a:prstGeom>
            <a:noFill/>
            <a:ln>
              <a:noFill/>
            </a:ln>
          </p:spPr>
          <p:txBody>
            <a:bodyPr anchorCtr="0" anchor="ctr" bIns="10150" lIns="10150" spcFirstLastPara="1" rIns="10150" wrap="square" tIns="10150">
              <a:noAutofit/>
            </a:bodyPr>
            <a:lstStyle/>
            <a:p>
              <a:pPr indent="0" lvl="0" marL="0" marR="0" rtl="0" algn="ctr">
                <a:lnSpc>
                  <a:spcPct val="90000"/>
                </a:lnSpc>
                <a:spcBef>
                  <a:spcPts val="0"/>
                </a:spcBef>
                <a:spcAft>
                  <a:spcPts val="0"/>
                </a:spcAft>
                <a:buClr>
                  <a:srgbClr val="000000"/>
                </a:buClr>
                <a:buSzPts val="2000"/>
                <a:buFont typeface="Arial"/>
                <a:buNone/>
              </a:pPr>
              <a:r>
                <a:rPr b="0" i="0" lang="en-US" sz="2000" u="none" cap="none" strike="noStrike">
                  <a:solidFill>
                    <a:schemeClr val="lt1"/>
                  </a:solidFill>
                  <a:latin typeface="Calibri"/>
                  <a:ea typeface="Calibri"/>
                  <a:cs typeface="Calibri"/>
                  <a:sym typeface="Calibri"/>
                </a:rPr>
                <a:t>Examples</a:t>
              </a:r>
              <a:endParaRPr b="0" i="0" sz="2000" u="none" cap="none" strike="noStrike">
                <a:solidFill>
                  <a:schemeClr val="lt1"/>
                </a:solidFill>
                <a:latin typeface="Calibri"/>
                <a:ea typeface="Calibri"/>
                <a:cs typeface="Calibri"/>
                <a:sym typeface="Calibri"/>
              </a:endParaRPr>
            </a:p>
          </p:txBody>
        </p:sp>
      </p:grpSp>
      <p:cxnSp>
        <p:nvCxnSpPr>
          <p:cNvPr id="185" name="Google Shape;185;p31"/>
          <p:cNvCxnSpPr/>
          <p:nvPr/>
        </p:nvCxnSpPr>
        <p:spPr>
          <a:xfrm>
            <a:off x="7132320" y="3587262"/>
            <a:ext cx="1744394" cy="0"/>
          </a:xfrm>
          <a:prstGeom prst="straightConnector1">
            <a:avLst/>
          </a:prstGeom>
          <a:noFill/>
          <a:ln cap="flat" cmpd="sng" w="9525">
            <a:solidFill>
              <a:srgbClr val="27B552"/>
            </a:solidFill>
            <a:prstDash val="solid"/>
            <a:round/>
            <a:headEnd len="sm" w="sm" type="none"/>
            <a:tailEnd len="sm" w="sm" type="none"/>
          </a:ln>
        </p:spPr>
      </p:cxn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 name="Shape 189"/>
        <p:cNvGrpSpPr/>
        <p:nvPr/>
      </p:nvGrpSpPr>
      <p:grpSpPr>
        <a:xfrm>
          <a:off x="0" y="0"/>
          <a:ext cx="0" cy="0"/>
          <a:chOff x="0" y="0"/>
          <a:chExt cx="0" cy="0"/>
        </a:xfrm>
      </p:grpSpPr>
      <p:sp>
        <p:nvSpPr>
          <p:cNvPr id="190" name="Google Shape;190;p32"/>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Learning Objective/ Key learning</a:t>
            </a:r>
            <a:endParaRPr/>
          </a:p>
        </p:txBody>
      </p:sp>
      <p:sp>
        <p:nvSpPr>
          <p:cNvPr id="191" name="Google Shape;191;p32"/>
          <p:cNvSpPr txBox="1"/>
          <p:nvPr>
            <p:ph idx="1" type="body"/>
          </p:nvPr>
        </p:nvSpPr>
        <p:spPr>
          <a:xfrm>
            <a:off x="609918" y="1137920"/>
            <a:ext cx="10978515" cy="4947920"/>
          </a:xfrm>
          <a:prstGeom prst="rect">
            <a:avLst/>
          </a:prstGeom>
          <a:noFill/>
          <a:ln>
            <a:noFill/>
          </a:ln>
        </p:spPr>
        <p:txBody>
          <a:bodyPr anchorCtr="0" anchor="t" bIns="0" lIns="0" spcFirstLastPara="1" rIns="0" wrap="square" tIns="0">
            <a:noAutofit/>
          </a:bodyPr>
          <a:lstStyle/>
          <a:p>
            <a:pPr indent="-317500" lvl="0" marL="457200" rtl="0" algn="l">
              <a:lnSpc>
                <a:spcPct val="100000"/>
              </a:lnSpc>
              <a:spcBef>
                <a:spcPts val="400"/>
              </a:spcBef>
              <a:spcAft>
                <a:spcPts val="0"/>
              </a:spcAft>
              <a:buClr>
                <a:schemeClr val="lt2"/>
              </a:buClr>
              <a:buSzPts val="1400"/>
              <a:buChar char="►"/>
            </a:pPr>
            <a:r>
              <a:rPr b="1" lang="en-US"/>
              <a:t>Understand concept of constructors</a:t>
            </a:r>
            <a:endParaRPr b="1"/>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sp>
        <p:nvSpPr>
          <p:cNvPr id="197" name="Google Shape;197;p33"/>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Concept Explanation</a:t>
            </a:r>
            <a:r>
              <a:rPr lang="en-US">
                <a:solidFill>
                  <a:srgbClr val="FF0000"/>
                </a:solidFill>
              </a:rPr>
              <a:t>: Constructor</a:t>
            </a:r>
            <a:endParaRPr>
              <a:solidFill>
                <a:srgbClr val="FF0000"/>
              </a:solidFill>
            </a:endParaRPr>
          </a:p>
        </p:txBody>
      </p:sp>
      <p:sp>
        <p:nvSpPr>
          <p:cNvPr id="198" name="Google Shape;198;p33"/>
          <p:cNvSpPr txBox="1"/>
          <p:nvPr>
            <p:ph idx="1" type="body"/>
          </p:nvPr>
        </p:nvSpPr>
        <p:spPr>
          <a:xfrm>
            <a:off x="609918" y="1137919"/>
            <a:ext cx="10978515" cy="5425881"/>
          </a:xfrm>
          <a:prstGeom prst="rect">
            <a:avLst/>
          </a:prstGeom>
          <a:noFill/>
          <a:ln>
            <a:noFill/>
          </a:ln>
        </p:spPr>
        <p:txBody>
          <a:bodyPr anchorCtr="0" anchor="t" bIns="0" lIns="0" spcFirstLastPara="1" rIns="0" wrap="square" tIns="0">
            <a:noAutofit/>
          </a:bodyPr>
          <a:lstStyle/>
          <a:p>
            <a:pPr indent="-342900" lvl="0" marL="342900" rtl="0" algn="just">
              <a:lnSpc>
                <a:spcPct val="100000"/>
              </a:lnSpc>
              <a:spcBef>
                <a:spcPts val="400"/>
              </a:spcBef>
              <a:spcAft>
                <a:spcPts val="0"/>
              </a:spcAft>
              <a:buSzPts val="1400"/>
              <a:buFont typeface="Noto Sans Symbols"/>
              <a:buChar char="⮚"/>
            </a:pPr>
            <a:r>
              <a:rPr lang="en-US" sz="1800">
                <a:latin typeface="Times New Roman"/>
                <a:ea typeface="Times New Roman"/>
                <a:cs typeface="Times New Roman"/>
                <a:sym typeface="Times New Roman"/>
              </a:rPr>
              <a:t>“</a:t>
            </a:r>
            <a:r>
              <a:rPr lang="en-US" sz="1800">
                <a:latin typeface="Calibri"/>
                <a:ea typeface="Calibri"/>
                <a:cs typeface="Calibri"/>
                <a:sym typeface="Calibri"/>
              </a:rPr>
              <a:t>A constructor is a special member function </a:t>
            </a:r>
            <a:r>
              <a:rPr b="1" lang="en-US" sz="1800">
                <a:latin typeface="Calibri"/>
                <a:ea typeface="Calibri"/>
                <a:cs typeface="Calibri"/>
                <a:sym typeface="Calibri"/>
              </a:rPr>
              <a:t>that</a:t>
            </a:r>
            <a:r>
              <a:rPr lang="en-US" sz="1800">
                <a:latin typeface="Calibri"/>
                <a:ea typeface="Calibri"/>
                <a:cs typeface="Calibri"/>
                <a:sym typeface="Calibri"/>
              </a:rPr>
              <a:t> is executed automatically whenever the object of a class is created.”</a:t>
            </a:r>
            <a:endParaRPr sz="1800">
              <a:latin typeface="Calibri"/>
              <a:ea typeface="Calibri"/>
              <a:cs typeface="Calibri"/>
              <a:sym typeface="Calibri"/>
            </a:endParaRPr>
          </a:p>
          <a:p>
            <a:pPr indent="-342900" lvl="0" marL="342900" rtl="0" algn="just">
              <a:lnSpc>
                <a:spcPct val="100000"/>
              </a:lnSpc>
              <a:spcBef>
                <a:spcPts val="400"/>
              </a:spcBef>
              <a:spcAft>
                <a:spcPts val="0"/>
              </a:spcAft>
              <a:buSzPts val="1400"/>
              <a:buFont typeface="Noto Sans Symbols"/>
              <a:buChar char="⮚"/>
            </a:pPr>
            <a:r>
              <a:rPr lang="en-US" sz="1800">
                <a:latin typeface="Calibri"/>
                <a:ea typeface="Calibri"/>
                <a:cs typeface="Calibri"/>
                <a:sym typeface="Calibri"/>
              </a:rPr>
              <a:t>The main task of the constructor is to initialize data members of the object when it is created. It is always good ,if we can initialize data members of an object without making a call to a member function</a:t>
            </a:r>
            <a:endParaRPr sz="1800">
              <a:latin typeface="Calibri"/>
              <a:ea typeface="Calibri"/>
              <a:cs typeface="Calibri"/>
              <a:sym typeface="Calibri"/>
            </a:endParaRPr>
          </a:p>
          <a:p>
            <a:pPr indent="-342900" lvl="0" marL="342900" rtl="0" algn="l">
              <a:lnSpc>
                <a:spcPct val="100000"/>
              </a:lnSpc>
              <a:spcBef>
                <a:spcPts val="400"/>
              </a:spcBef>
              <a:spcAft>
                <a:spcPts val="0"/>
              </a:spcAft>
              <a:buSzPts val="1400"/>
              <a:buFont typeface="Noto Sans Symbols"/>
              <a:buChar char="⮚"/>
            </a:pPr>
            <a:r>
              <a:rPr lang="en-US" sz="1800">
                <a:latin typeface="Calibri"/>
                <a:ea typeface="Calibri"/>
                <a:cs typeface="Calibri"/>
                <a:sym typeface="Calibri"/>
              </a:rPr>
              <a:t>The constructor has the same name that of the class.</a:t>
            </a:r>
            <a:endParaRPr sz="1800">
              <a:latin typeface="Calibri"/>
              <a:ea typeface="Calibri"/>
              <a:cs typeface="Calibri"/>
              <a:sym typeface="Calibri"/>
            </a:endParaRPr>
          </a:p>
          <a:p>
            <a:pPr indent="-342900" lvl="0" marL="342900" rtl="0" algn="l">
              <a:lnSpc>
                <a:spcPct val="100000"/>
              </a:lnSpc>
              <a:spcBef>
                <a:spcPts val="400"/>
              </a:spcBef>
              <a:spcAft>
                <a:spcPts val="0"/>
              </a:spcAft>
              <a:buSzPts val="1400"/>
              <a:buFont typeface="Noto Sans Symbols"/>
              <a:buChar char="⮚"/>
            </a:pPr>
            <a:r>
              <a:rPr lang="en-US" sz="1800">
                <a:latin typeface="Calibri"/>
                <a:ea typeface="Calibri"/>
                <a:cs typeface="Calibri"/>
                <a:sym typeface="Calibri"/>
              </a:rPr>
              <a:t>Constructors do not have return data type.</a:t>
            </a:r>
            <a:endParaRPr sz="1800">
              <a:latin typeface="Calibri"/>
              <a:ea typeface="Calibri"/>
              <a:cs typeface="Calibri"/>
              <a:sym typeface="Calibri"/>
            </a:endParaRPr>
          </a:p>
          <a:p>
            <a:pPr indent="0" lvl="2" marL="1054100" rtl="0" algn="l">
              <a:lnSpc>
                <a:spcPct val="100000"/>
              </a:lnSpc>
              <a:spcBef>
                <a:spcPts val="320"/>
              </a:spcBef>
              <a:spcAft>
                <a:spcPts val="0"/>
              </a:spcAft>
              <a:buSzPts val="1120"/>
              <a:buNone/>
            </a:pPr>
            <a:r>
              <a:rPr lang="en-US" sz="1400">
                <a:latin typeface="Calibri"/>
                <a:ea typeface="Calibri"/>
                <a:cs typeface="Calibri"/>
                <a:sym typeface="Calibri"/>
              </a:rPr>
              <a:t>Class employee</a:t>
            </a:r>
            <a:endParaRPr sz="1400">
              <a:latin typeface="Calibri"/>
              <a:ea typeface="Calibri"/>
              <a:cs typeface="Calibri"/>
              <a:sym typeface="Calibri"/>
            </a:endParaRPr>
          </a:p>
          <a:p>
            <a:pPr indent="0" lvl="2" marL="1054100" rtl="0" algn="l">
              <a:lnSpc>
                <a:spcPct val="100000"/>
              </a:lnSpc>
              <a:spcBef>
                <a:spcPts val="320"/>
              </a:spcBef>
              <a:spcAft>
                <a:spcPts val="0"/>
              </a:spcAft>
              <a:buSzPts val="1120"/>
              <a:buNone/>
            </a:pPr>
            <a:r>
              <a:rPr lang="en-US" sz="1400">
                <a:latin typeface="Calibri"/>
                <a:ea typeface="Calibri"/>
                <a:cs typeface="Calibri"/>
                <a:sym typeface="Calibri"/>
              </a:rPr>
              <a:t>{  </a:t>
            </a:r>
            <a:endParaRPr/>
          </a:p>
          <a:p>
            <a:pPr indent="0" lvl="2" marL="1054100" rtl="0" algn="l">
              <a:lnSpc>
                <a:spcPct val="100000"/>
              </a:lnSpc>
              <a:spcBef>
                <a:spcPts val="320"/>
              </a:spcBef>
              <a:spcAft>
                <a:spcPts val="0"/>
              </a:spcAft>
              <a:buSzPts val="1120"/>
              <a:buNone/>
            </a:pPr>
            <a:r>
              <a:rPr lang="en-US" sz="1400">
                <a:latin typeface="Calibri"/>
                <a:ea typeface="Calibri"/>
                <a:cs typeface="Calibri"/>
                <a:sym typeface="Calibri"/>
              </a:rPr>
              <a:t> int a, b;</a:t>
            </a:r>
            <a:endParaRPr sz="1400">
              <a:latin typeface="Calibri"/>
              <a:ea typeface="Calibri"/>
              <a:cs typeface="Calibri"/>
              <a:sym typeface="Calibri"/>
            </a:endParaRPr>
          </a:p>
          <a:p>
            <a:pPr indent="0" lvl="2" marL="1054100" rtl="0" algn="l">
              <a:lnSpc>
                <a:spcPct val="100000"/>
              </a:lnSpc>
              <a:spcBef>
                <a:spcPts val="320"/>
              </a:spcBef>
              <a:spcAft>
                <a:spcPts val="0"/>
              </a:spcAft>
              <a:buSzPts val="1120"/>
              <a:buNone/>
            </a:pPr>
            <a:r>
              <a:rPr lang="en-US" sz="1400">
                <a:latin typeface="Calibri"/>
                <a:ea typeface="Calibri"/>
                <a:cs typeface="Calibri"/>
                <a:sym typeface="Calibri"/>
              </a:rPr>
              <a:t> float salary;</a:t>
            </a:r>
            <a:endParaRPr sz="1400">
              <a:latin typeface="Calibri"/>
              <a:ea typeface="Calibri"/>
              <a:cs typeface="Calibri"/>
              <a:sym typeface="Calibri"/>
            </a:endParaRPr>
          </a:p>
          <a:p>
            <a:pPr indent="0" lvl="2" marL="1054100" rtl="0" algn="l">
              <a:lnSpc>
                <a:spcPct val="100000"/>
              </a:lnSpc>
              <a:spcBef>
                <a:spcPts val="320"/>
              </a:spcBef>
              <a:spcAft>
                <a:spcPts val="0"/>
              </a:spcAft>
              <a:buSzPts val="1120"/>
              <a:buNone/>
            </a:pPr>
            <a:r>
              <a:rPr lang="en-US" sz="1400">
                <a:latin typeface="Calibri"/>
                <a:ea typeface="Calibri"/>
                <a:cs typeface="Calibri"/>
                <a:sym typeface="Calibri"/>
              </a:rPr>
              <a:t>public :</a:t>
            </a:r>
            <a:endParaRPr sz="1400">
              <a:latin typeface="Calibri"/>
              <a:ea typeface="Calibri"/>
              <a:cs typeface="Calibri"/>
              <a:sym typeface="Calibri"/>
            </a:endParaRPr>
          </a:p>
          <a:p>
            <a:pPr indent="0" lvl="2" marL="1054100" rtl="0" algn="l">
              <a:lnSpc>
                <a:spcPct val="100000"/>
              </a:lnSpc>
              <a:spcBef>
                <a:spcPts val="320"/>
              </a:spcBef>
              <a:spcAft>
                <a:spcPts val="0"/>
              </a:spcAft>
              <a:buSzPts val="1120"/>
              <a:buNone/>
            </a:pPr>
            <a:r>
              <a:rPr lang="en-US" sz="1400">
                <a:latin typeface="Calibri"/>
                <a:ea typeface="Calibri"/>
                <a:cs typeface="Calibri"/>
                <a:sym typeface="Calibri"/>
              </a:rPr>
              <a:t> employee (void ) ; 	// declaration of constructor</a:t>
            </a:r>
            <a:endParaRPr sz="1400">
              <a:latin typeface="Calibri"/>
              <a:ea typeface="Calibri"/>
              <a:cs typeface="Calibri"/>
              <a:sym typeface="Calibri"/>
            </a:endParaRPr>
          </a:p>
          <a:p>
            <a:pPr indent="0" lvl="2" marL="1054100" rtl="0" algn="l">
              <a:lnSpc>
                <a:spcPct val="100000"/>
              </a:lnSpc>
              <a:spcBef>
                <a:spcPts val="320"/>
              </a:spcBef>
              <a:spcAft>
                <a:spcPts val="0"/>
              </a:spcAft>
              <a:buSzPts val="1120"/>
              <a:buNone/>
            </a:pPr>
            <a:r>
              <a:rPr lang="en-US" sz="1400">
                <a:latin typeface="Calibri"/>
                <a:ea typeface="Calibri"/>
                <a:cs typeface="Calibri"/>
                <a:sym typeface="Calibri"/>
              </a:rPr>
              <a:t>};</a:t>
            </a:r>
            <a:endParaRPr sz="1400">
              <a:latin typeface="Calibri"/>
              <a:ea typeface="Calibri"/>
              <a:cs typeface="Calibri"/>
              <a:sym typeface="Calibri"/>
            </a:endParaRPr>
          </a:p>
          <a:p>
            <a:pPr indent="0" lvl="2" marL="1054100" rtl="0" algn="l">
              <a:lnSpc>
                <a:spcPct val="100000"/>
              </a:lnSpc>
              <a:spcBef>
                <a:spcPts val="320"/>
              </a:spcBef>
              <a:spcAft>
                <a:spcPts val="0"/>
              </a:spcAft>
              <a:buSzPts val="1120"/>
              <a:buNone/>
            </a:pPr>
            <a:r>
              <a:rPr lang="en-US" sz="1400">
                <a:latin typeface="Calibri"/>
                <a:ea typeface="Calibri"/>
                <a:cs typeface="Calibri"/>
                <a:sym typeface="Calibri"/>
              </a:rPr>
              <a:t>employee </a:t>
            </a:r>
            <a:r>
              <a:rPr b="1" lang="en-US" sz="1400">
                <a:latin typeface="Calibri"/>
                <a:ea typeface="Calibri"/>
                <a:cs typeface="Calibri"/>
                <a:sym typeface="Calibri"/>
              </a:rPr>
              <a:t>::</a:t>
            </a:r>
            <a:r>
              <a:rPr lang="en-US" sz="1400">
                <a:latin typeface="Calibri"/>
                <a:ea typeface="Calibri"/>
                <a:cs typeface="Calibri"/>
                <a:sym typeface="Calibri"/>
              </a:rPr>
              <a:t> employee (void )   // definition of constructor</a:t>
            </a:r>
            <a:endParaRPr sz="1400">
              <a:latin typeface="Calibri"/>
              <a:ea typeface="Calibri"/>
              <a:cs typeface="Calibri"/>
              <a:sym typeface="Calibri"/>
            </a:endParaRPr>
          </a:p>
          <a:p>
            <a:pPr indent="0" lvl="2" marL="1054100" rtl="0" algn="l">
              <a:lnSpc>
                <a:spcPct val="100000"/>
              </a:lnSpc>
              <a:spcBef>
                <a:spcPts val="320"/>
              </a:spcBef>
              <a:spcAft>
                <a:spcPts val="0"/>
              </a:spcAft>
              <a:buSzPts val="1120"/>
              <a:buNone/>
            </a:pPr>
            <a:r>
              <a:rPr lang="en-US" sz="1400">
                <a:latin typeface="Calibri"/>
                <a:ea typeface="Calibri"/>
                <a:cs typeface="Calibri"/>
                <a:sym typeface="Calibri"/>
              </a:rPr>
              <a:t>{</a:t>
            </a:r>
            <a:endParaRPr sz="1400">
              <a:latin typeface="Calibri"/>
              <a:ea typeface="Calibri"/>
              <a:cs typeface="Calibri"/>
              <a:sym typeface="Calibri"/>
            </a:endParaRPr>
          </a:p>
          <a:p>
            <a:pPr indent="0" lvl="2" marL="1054100" rtl="0" algn="l">
              <a:lnSpc>
                <a:spcPct val="100000"/>
              </a:lnSpc>
              <a:spcBef>
                <a:spcPts val="320"/>
              </a:spcBef>
              <a:spcAft>
                <a:spcPts val="0"/>
              </a:spcAft>
              <a:buSzPts val="1120"/>
              <a:buNone/>
            </a:pPr>
            <a:r>
              <a:rPr lang="en-US" sz="1400">
                <a:latin typeface="Calibri"/>
                <a:ea typeface="Calibri"/>
                <a:cs typeface="Calibri"/>
                <a:sym typeface="Calibri"/>
              </a:rPr>
              <a:t> a =0 ;</a:t>
            </a:r>
            <a:endParaRPr sz="1400">
              <a:latin typeface="Calibri"/>
              <a:ea typeface="Calibri"/>
              <a:cs typeface="Calibri"/>
              <a:sym typeface="Calibri"/>
            </a:endParaRPr>
          </a:p>
          <a:p>
            <a:pPr indent="0" lvl="2" marL="1054100" rtl="0" algn="l">
              <a:lnSpc>
                <a:spcPct val="100000"/>
              </a:lnSpc>
              <a:spcBef>
                <a:spcPts val="320"/>
              </a:spcBef>
              <a:spcAft>
                <a:spcPts val="0"/>
              </a:spcAft>
              <a:buSzPts val="1120"/>
              <a:buNone/>
            </a:pPr>
            <a:r>
              <a:rPr lang="en-US" sz="1400">
                <a:latin typeface="Calibri"/>
                <a:ea typeface="Calibri"/>
                <a:cs typeface="Calibri"/>
                <a:sym typeface="Calibri"/>
              </a:rPr>
              <a:t> b= 0;</a:t>
            </a:r>
            <a:endParaRPr sz="1400">
              <a:latin typeface="Calibri"/>
              <a:ea typeface="Calibri"/>
              <a:cs typeface="Calibri"/>
              <a:sym typeface="Calibri"/>
            </a:endParaRPr>
          </a:p>
          <a:p>
            <a:pPr indent="0" lvl="2" marL="1054100" rtl="0" algn="l">
              <a:lnSpc>
                <a:spcPct val="100000"/>
              </a:lnSpc>
              <a:spcBef>
                <a:spcPts val="320"/>
              </a:spcBef>
              <a:spcAft>
                <a:spcPts val="0"/>
              </a:spcAft>
              <a:buSzPts val="1120"/>
              <a:buNone/>
            </a:pPr>
            <a:r>
              <a:rPr lang="en-US" sz="1400">
                <a:latin typeface="Calibri"/>
                <a:ea typeface="Calibri"/>
                <a:cs typeface="Calibri"/>
                <a:sym typeface="Calibri"/>
              </a:rPr>
              <a:t>}</a:t>
            </a:r>
            <a:endParaRPr sz="1400">
              <a:latin typeface="Calibri"/>
              <a:ea typeface="Calibri"/>
              <a:cs typeface="Calibri"/>
              <a:sym typeface="Calibri"/>
            </a:endParaRPr>
          </a:p>
          <a:p>
            <a:pPr indent="-285750" lvl="0" marL="285750" rtl="0" algn="just">
              <a:lnSpc>
                <a:spcPct val="100000"/>
              </a:lnSpc>
              <a:spcBef>
                <a:spcPts val="400"/>
              </a:spcBef>
              <a:spcAft>
                <a:spcPts val="0"/>
              </a:spcAft>
              <a:buSzPts val="1400"/>
              <a:buFont typeface="Noto Sans Symbols"/>
              <a:buChar char="⮚"/>
            </a:pPr>
            <a:r>
              <a:rPr lang="en-US" sz="1800">
                <a:latin typeface="Calibri"/>
                <a:ea typeface="Calibri"/>
                <a:cs typeface="Calibri"/>
                <a:sym typeface="Calibri"/>
              </a:rPr>
              <a:t>Note that the constructor has the same name that of the class and it does not have any return type.</a:t>
            </a:r>
            <a:endParaRPr sz="1800">
              <a:latin typeface="Calibri"/>
              <a:ea typeface="Calibri"/>
              <a:cs typeface="Calibri"/>
              <a:sym typeface="Calibri"/>
            </a:endParaRPr>
          </a:p>
          <a:p>
            <a:pPr indent="-355600" lvl="0" marL="355600" rtl="0" algn="l">
              <a:lnSpc>
                <a:spcPct val="100000"/>
              </a:lnSpc>
              <a:spcBef>
                <a:spcPts val="400"/>
              </a:spcBef>
              <a:spcAft>
                <a:spcPts val="0"/>
              </a:spcAft>
              <a:buSzPts val="1400"/>
              <a:buNone/>
            </a:pPr>
            <a:r>
              <a:t/>
            </a:r>
            <a:endParaRPr sz="1800">
              <a:latin typeface="Calibri"/>
              <a:ea typeface="Calibri"/>
              <a:cs typeface="Calibri"/>
              <a:sym typeface="Calibri"/>
            </a:endParaRPr>
          </a:p>
          <a:p>
            <a:pPr indent="-355600" lvl="0" marL="355600" rtl="0" algn="l">
              <a:lnSpc>
                <a:spcPct val="100000"/>
              </a:lnSpc>
              <a:spcBef>
                <a:spcPts val="400"/>
              </a:spcBef>
              <a:spcAft>
                <a:spcPts val="0"/>
              </a:spcAft>
              <a:buSzPts val="1400"/>
              <a:buNone/>
            </a:pPr>
            <a:r>
              <a:t/>
            </a:r>
            <a:endParaRPr sz="1800">
              <a:latin typeface="Calibri"/>
              <a:ea typeface="Calibri"/>
              <a:cs typeface="Calibri"/>
              <a:sym typeface="Calibri"/>
            </a:endParaRPr>
          </a:p>
          <a:p>
            <a:pPr indent="-355600" lvl="0" marL="355600" rtl="0" algn="l">
              <a:lnSpc>
                <a:spcPct val="100000"/>
              </a:lnSpc>
              <a:spcBef>
                <a:spcPts val="400"/>
              </a:spcBef>
              <a:spcAft>
                <a:spcPts val="0"/>
              </a:spcAft>
              <a:buSzPts val="1400"/>
              <a:buNone/>
            </a:pPr>
            <a:r>
              <a:t/>
            </a:r>
            <a:endParaRPr/>
          </a:p>
        </p:txBody>
      </p:sp>
      <p:sp>
        <p:nvSpPr>
          <p:cNvPr id="199" name="Google Shape;199;p33"/>
          <p:cNvSpPr txBox="1"/>
          <p:nvPr/>
        </p:nvSpPr>
        <p:spPr>
          <a:xfrm>
            <a:off x="9786568" y="5803317"/>
            <a:ext cx="485400" cy="531000"/>
          </a:xfrm>
          <a:prstGeom prst="rect">
            <a:avLst/>
          </a:prstGeom>
          <a:noFill/>
          <a:ln>
            <a:noFill/>
          </a:ln>
        </p:spPr>
        <p:txBody>
          <a:bodyPr anchorCtr="0" anchor="ctr" bIns="0" lIns="0" spcFirstLastPara="1" rIns="0" wrap="square" tIns="0">
            <a:noAutofit/>
          </a:bodyPr>
          <a:lstStyle/>
          <a:p>
            <a:pPr indent="0" lvl="0" marL="0" marR="0" rtl="0" algn="r">
              <a:lnSpc>
                <a:spcPct val="100000"/>
              </a:lnSpc>
              <a:spcBef>
                <a:spcPts val="0"/>
              </a:spcBef>
              <a:spcAft>
                <a:spcPts val="0"/>
              </a:spcAft>
              <a:buClr>
                <a:schemeClr val="dk1"/>
              </a:buClr>
              <a:buSzPts val="1800"/>
              <a:buFont typeface="Inter"/>
              <a:buNone/>
            </a:pPr>
            <a:fld id="{00000000-1234-1234-1234-123412341234}" type="slidenum">
              <a:rPr b="0" i="0" lang="en-US" sz="1800" u="none" cap="none" strike="noStrike">
                <a:solidFill>
                  <a:schemeClr val="dk1"/>
                </a:solidFill>
                <a:latin typeface="Inter"/>
                <a:ea typeface="Inter"/>
                <a:cs typeface="Inter"/>
                <a:sym typeface="Inter"/>
              </a:rPr>
              <a:t>‹#›</a:t>
            </a:fld>
            <a:endParaRPr b="0" i="0" sz="1800" u="none" cap="none" strike="noStrike">
              <a:solidFill>
                <a:schemeClr val="dk1"/>
              </a:solidFill>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p34"/>
          <p:cNvSpPr txBox="1"/>
          <p:nvPr>
            <p:ph type="title"/>
          </p:nvPr>
        </p:nvSpPr>
        <p:spPr>
          <a:xfrm>
            <a:off x="609918" y="154745"/>
            <a:ext cx="10978515" cy="73152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Constructor (Contd…)</a:t>
            </a:r>
            <a:endParaRPr/>
          </a:p>
        </p:txBody>
      </p:sp>
      <p:sp>
        <p:nvSpPr>
          <p:cNvPr id="205" name="Google Shape;205;p34"/>
          <p:cNvSpPr txBox="1"/>
          <p:nvPr>
            <p:ph idx="1" type="body"/>
          </p:nvPr>
        </p:nvSpPr>
        <p:spPr>
          <a:xfrm>
            <a:off x="609918" y="1069145"/>
            <a:ext cx="10978515" cy="5016695"/>
          </a:xfrm>
          <a:prstGeom prst="rect">
            <a:avLst/>
          </a:prstGeom>
          <a:noFill/>
          <a:ln>
            <a:noFill/>
          </a:ln>
        </p:spPr>
        <p:txBody>
          <a:bodyPr anchorCtr="0" anchor="t" bIns="0" lIns="0" spcFirstLastPara="1" rIns="0" wrap="square" tIns="0">
            <a:noAutofit/>
          </a:bodyPr>
          <a:lstStyle/>
          <a:p>
            <a:pPr indent="-317500" lvl="0" marL="457200" rtl="0" algn="l">
              <a:lnSpc>
                <a:spcPct val="100000"/>
              </a:lnSpc>
              <a:spcBef>
                <a:spcPts val="400"/>
              </a:spcBef>
              <a:spcAft>
                <a:spcPts val="0"/>
              </a:spcAft>
              <a:buClr>
                <a:schemeClr val="lt2"/>
              </a:buClr>
              <a:buSzPts val="1400"/>
              <a:buChar char="►"/>
            </a:pPr>
            <a:r>
              <a:rPr lang="en-US"/>
              <a:t>When a class with constructor is defined, the constructor is automatically invoked when object is created.</a:t>
            </a:r>
            <a:endParaRPr/>
          </a:p>
          <a:p>
            <a:pPr indent="0" lvl="0" marL="139700" rtl="0" algn="l">
              <a:lnSpc>
                <a:spcPct val="100000"/>
              </a:lnSpc>
              <a:spcBef>
                <a:spcPts val="400"/>
              </a:spcBef>
              <a:spcAft>
                <a:spcPts val="0"/>
              </a:spcAft>
              <a:buSzPts val="1400"/>
              <a:buNone/>
            </a:pPr>
            <a:r>
              <a:rPr lang="en-US"/>
              <a:t>      Employee e1; 	// constructor is invoked.</a:t>
            </a:r>
            <a:endParaRPr/>
          </a:p>
          <a:p>
            <a:pPr indent="-317500" lvl="0" marL="457200" rtl="0" algn="l">
              <a:lnSpc>
                <a:spcPct val="100000"/>
              </a:lnSpc>
              <a:spcBef>
                <a:spcPts val="400"/>
              </a:spcBef>
              <a:spcAft>
                <a:spcPts val="0"/>
              </a:spcAft>
              <a:buClr>
                <a:schemeClr val="lt2"/>
              </a:buClr>
              <a:buSzPts val="1400"/>
              <a:buChar char="►"/>
            </a:pPr>
            <a:r>
              <a:rPr lang="en-US"/>
              <a:t>The above statement creates the object e1 of type employee and at the same time its data members a and b are initialized to 0.</a:t>
            </a:r>
            <a:endParaRPr/>
          </a:p>
          <a:p>
            <a:pPr indent="-317500" lvl="0" marL="457200" rtl="0" algn="l">
              <a:lnSpc>
                <a:spcPct val="100000"/>
              </a:lnSpc>
              <a:spcBef>
                <a:spcPts val="400"/>
              </a:spcBef>
              <a:spcAft>
                <a:spcPts val="0"/>
              </a:spcAft>
              <a:buSzPts val="1400"/>
              <a:buChar char="►"/>
            </a:pPr>
            <a:r>
              <a:rPr b="1" lang="en-US" sz="1800">
                <a:latin typeface="Calibri"/>
                <a:ea typeface="Calibri"/>
                <a:cs typeface="Calibri"/>
                <a:sym typeface="Calibri"/>
              </a:rPr>
              <a:t>CHARACTERICTICS OF CONSTRUCTOR</a:t>
            </a:r>
            <a:endParaRPr b="1" sz="1800">
              <a:latin typeface="Calibri"/>
              <a:ea typeface="Calibri"/>
              <a:cs typeface="Calibri"/>
              <a:sym typeface="Calibri"/>
            </a:endParaRPr>
          </a:p>
          <a:p>
            <a:pPr indent="-342900" lvl="1" marL="800100" rtl="0" algn="l">
              <a:lnSpc>
                <a:spcPct val="100000"/>
              </a:lnSpc>
              <a:spcBef>
                <a:spcPts val="360"/>
              </a:spcBef>
              <a:spcAft>
                <a:spcPts val="0"/>
              </a:spcAft>
              <a:buSzPts val="1260"/>
              <a:buFont typeface="Arial"/>
              <a:buChar char="•"/>
            </a:pPr>
            <a:r>
              <a:rPr lang="en-US" sz="1600">
                <a:latin typeface="Calibri"/>
                <a:ea typeface="Calibri"/>
                <a:cs typeface="Calibri"/>
                <a:sym typeface="Calibri"/>
              </a:rPr>
              <a:t>Constructor has the same name that of the class</a:t>
            </a:r>
            <a:endParaRPr sz="1600">
              <a:latin typeface="Calibri"/>
              <a:ea typeface="Calibri"/>
              <a:cs typeface="Calibri"/>
              <a:sym typeface="Calibri"/>
            </a:endParaRPr>
          </a:p>
          <a:p>
            <a:pPr indent="-342900" lvl="1" marL="800100" rtl="0" algn="just">
              <a:lnSpc>
                <a:spcPct val="100000"/>
              </a:lnSpc>
              <a:spcBef>
                <a:spcPts val="360"/>
              </a:spcBef>
              <a:spcAft>
                <a:spcPts val="0"/>
              </a:spcAft>
              <a:buSzPts val="1260"/>
              <a:buFont typeface="Arial"/>
              <a:buChar char="•"/>
            </a:pPr>
            <a:r>
              <a:rPr lang="en-US" sz="1600">
                <a:latin typeface="Calibri"/>
                <a:ea typeface="Calibri"/>
                <a:cs typeface="Calibri"/>
                <a:sym typeface="Calibri"/>
              </a:rPr>
              <a:t>Constructor is invoked automatically when the object of the class is created.</a:t>
            </a:r>
            <a:endParaRPr sz="1600">
              <a:latin typeface="Calibri"/>
              <a:ea typeface="Calibri"/>
              <a:cs typeface="Calibri"/>
              <a:sym typeface="Calibri"/>
            </a:endParaRPr>
          </a:p>
          <a:p>
            <a:pPr indent="-342900" lvl="1" marL="800100" rtl="0" algn="just">
              <a:lnSpc>
                <a:spcPct val="100000"/>
              </a:lnSpc>
              <a:spcBef>
                <a:spcPts val="360"/>
              </a:spcBef>
              <a:spcAft>
                <a:spcPts val="0"/>
              </a:spcAft>
              <a:buSzPts val="1260"/>
              <a:buFont typeface="Arial"/>
              <a:buChar char="•"/>
            </a:pPr>
            <a:r>
              <a:rPr lang="en-US" sz="1600">
                <a:latin typeface="Calibri"/>
                <a:ea typeface="Calibri"/>
                <a:cs typeface="Calibri"/>
                <a:sym typeface="Calibri"/>
              </a:rPr>
              <a:t>Constructor must be declared / defined in the public section of a class.</a:t>
            </a:r>
            <a:endParaRPr sz="1600">
              <a:latin typeface="Calibri"/>
              <a:ea typeface="Calibri"/>
              <a:cs typeface="Calibri"/>
              <a:sym typeface="Calibri"/>
            </a:endParaRPr>
          </a:p>
          <a:p>
            <a:pPr indent="-342900" lvl="1" marL="800100" rtl="0" algn="just">
              <a:lnSpc>
                <a:spcPct val="100000"/>
              </a:lnSpc>
              <a:spcBef>
                <a:spcPts val="360"/>
              </a:spcBef>
              <a:spcAft>
                <a:spcPts val="0"/>
              </a:spcAft>
              <a:buSzPts val="1260"/>
              <a:buFont typeface="Arial"/>
              <a:buChar char="•"/>
            </a:pPr>
            <a:r>
              <a:rPr lang="en-US" sz="1600">
                <a:latin typeface="Calibri"/>
                <a:ea typeface="Calibri"/>
                <a:cs typeface="Calibri"/>
                <a:sym typeface="Calibri"/>
              </a:rPr>
              <a:t>They do not have return data type.</a:t>
            </a:r>
            <a:endParaRPr sz="1600">
              <a:latin typeface="Calibri"/>
              <a:ea typeface="Calibri"/>
              <a:cs typeface="Calibri"/>
              <a:sym typeface="Calibri"/>
            </a:endParaRPr>
          </a:p>
          <a:p>
            <a:pPr indent="-342900" lvl="1" marL="800100" rtl="0" algn="just">
              <a:lnSpc>
                <a:spcPct val="100000"/>
              </a:lnSpc>
              <a:spcBef>
                <a:spcPts val="360"/>
              </a:spcBef>
              <a:spcAft>
                <a:spcPts val="0"/>
              </a:spcAft>
              <a:buSzPts val="1260"/>
              <a:buFont typeface="Arial"/>
              <a:buChar char="•"/>
            </a:pPr>
            <a:r>
              <a:rPr lang="en-US" sz="1600">
                <a:latin typeface="Calibri"/>
                <a:ea typeface="Calibri"/>
                <a:cs typeface="Calibri"/>
                <a:sym typeface="Calibri"/>
              </a:rPr>
              <a:t>Constructors can not be inherited, but a derived class can call the constructor of the base class.</a:t>
            </a:r>
            <a:endParaRPr sz="1600">
              <a:latin typeface="Calibri"/>
              <a:ea typeface="Calibri"/>
              <a:cs typeface="Calibri"/>
              <a:sym typeface="Calibri"/>
            </a:endParaRPr>
          </a:p>
          <a:p>
            <a:pPr indent="-342900" lvl="1" marL="800100" rtl="0" algn="just">
              <a:lnSpc>
                <a:spcPct val="100000"/>
              </a:lnSpc>
              <a:spcBef>
                <a:spcPts val="360"/>
              </a:spcBef>
              <a:spcAft>
                <a:spcPts val="0"/>
              </a:spcAft>
              <a:buSzPts val="1260"/>
              <a:buFont typeface="Arial"/>
              <a:buChar char="•"/>
            </a:pPr>
            <a:r>
              <a:rPr lang="en-US" sz="1600">
                <a:latin typeface="Calibri"/>
                <a:ea typeface="Calibri"/>
                <a:cs typeface="Calibri"/>
                <a:sym typeface="Calibri"/>
              </a:rPr>
              <a:t>Constructors can have default values.</a:t>
            </a:r>
            <a:endParaRPr sz="1600">
              <a:latin typeface="Calibri"/>
              <a:ea typeface="Calibri"/>
              <a:cs typeface="Calibri"/>
              <a:sym typeface="Calibri"/>
            </a:endParaRPr>
          </a:p>
          <a:p>
            <a:pPr indent="-342900" lvl="1" marL="800100" rtl="0" algn="l">
              <a:lnSpc>
                <a:spcPct val="100000"/>
              </a:lnSpc>
              <a:spcBef>
                <a:spcPts val="360"/>
              </a:spcBef>
              <a:spcAft>
                <a:spcPts val="0"/>
              </a:spcAft>
              <a:buSzPts val="1260"/>
              <a:buFont typeface="Arial"/>
              <a:buChar char="•"/>
            </a:pPr>
            <a:r>
              <a:rPr lang="en-US" sz="1600">
                <a:latin typeface="Calibri"/>
                <a:ea typeface="Calibri"/>
                <a:cs typeface="Calibri"/>
                <a:sym typeface="Calibri"/>
              </a:rPr>
              <a:t>Constructors can take parameters.</a:t>
            </a:r>
            <a:endParaRPr sz="1600">
              <a:latin typeface="Calibri"/>
              <a:ea typeface="Calibri"/>
              <a:cs typeface="Calibri"/>
              <a:sym typeface="Calibri"/>
            </a:endParaRPr>
          </a:p>
          <a:p>
            <a:pPr indent="-342900" lvl="1" marL="800100" rtl="0" algn="l">
              <a:lnSpc>
                <a:spcPct val="100000"/>
              </a:lnSpc>
              <a:spcBef>
                <a:spcPts val="360"/>
              </a:spcBef>
              <a:spcAft>
                <a:spcPts val="0"/>
              </a:spcAft>
              <a:buSzPts val="1260"/>
              <a:buFont typeface="Arial"/>
              <a:buChar char="•"/>
            </a:pPr>
            <a:r>
              <a:rPr lang="en-US" sz="1600">
                <a:latin typeface="Calibri"/>
                <a:ea typeface="Calibri"/>
                <a:cs typeface="Calibri"/>
                <a:sym typeface="Calibri"/>
              </a:rPr>
              <a:t>Constructor can be virtual.</a:t>
            </a:r>
            <a:endParaRPr sz="1600">
              <a:latin typeface="Calibri"/>
              <a:ea typeface="Calibri"/>
              <a:cs typeface="Calibri"/>
              <a:sym typeface="Calibri"/>
            </a:endParaRPr>
          </a:p>
          <a:p>
            <a:pPr indent="-342900" lvl="1" marL="800100" rtl="0" algn="just">
              <a:lnSpc>
                <a:spcPct val="100000"/>
              </a:lnSpc>
              <a:spcBef>
                <a:spcPts val="360"/>
              </a:spcBef>
              <a:spcAft>
                <a:spcPts val="0"/>
              </a:spcAft>
              <a:buSzPts val="1260"/>
              <a:buFont typeface="Arial"/>
              <a:buChar char="•"/>
            </a:pPr>
            <a:r>
              <a:rPr lang="en-US" sz="1600">
                <a:latin typeface="Calibri"/>
                <a:ea typeface="Calibri"/>
                <a:cs typeface="Calibri"/>
                <a:sym typeface="Calibri"/>
              </a:rPr>
              <a:t>One cannot refer the address of constructor.</a:t>
            </a:r>
            <a:endParaRPr sz="1600">
              <a:latin typeface="Calibri"/>
              <a:ea typeface="Calibri"/>
              <a:cs typeface="Calibri"/>
              <a:sym typeface="Calibri"/>
            </a:endParaRPr>
          </a:p>
          <a:p>
            <a:pPr indent="-342900" lvl="1" marL="800100" rtl="0" algn="just">
              <a:lnSpc>
                <a:spcPct val="100000"/>
              </a:lnSpc>
              <a:spcBef>
                <a:spcPts val="360"/>
              </a:spcBef>
              <a:spcAft>
                <a:spcPts val="0"/>
              </a:spcAft>
              <a:buSzPts val="1260"/>
              <a:buFont typeface="Arial"/>
              <a:buChar char="•"/>
            </a:pPr>
            <a:r>
              <a:rPr lang="en-US" sz="1600">
                <a:latin typeface="Calibri"/>
                <a:ea typeface="Calibri"/>
                <a:cs typeface="Calibri"/>
                <a:sym typeface="Calibri"/>
              </a:rPr>
              <a:t>Constructor makes implicit call to the operators new and delete when memory allocation is required.</a:t>
            </a:r>
            <a:endParaRPr sz="1600">
              <a:latin typeface="Calibri"/>
              <a:ea typeface="Calibri"/>
              <a:cs typeface="Calibri"/>
              <a:sym typeface="Calibri"/>
            </a:endParaRPr>
          </a:p>
          <a:p>
            <a:pPr indent="-228600" lvl="0" marL="457200" rtl="0" algn="l">
              <a:lnSpc>
                <a:spcPct val="100000"/>
              </a:lnSpc>
              <a:spcBef>
                <a:spcPts val="400"/>
              </a:spcBef>
              <a:spcAft>
                <a:spcPts val="0"/>
              </a:spcAft>
              <a:buClr>
                <a:schemeClr val="lt2"/>
              </a:buClr>
              <a:buSzPts val="1400"/>
              <a:buNone/>
            </a:pPr>
            <a:r>
              <a:t/>
            </a:r>
            <a:endParaRPr/>
          </a:p>
          <a:p>
            <a:pPr indent="-228600" lvl="0" marL="457200" rtl="0" algn="l">
              <a:lnSpc>
                <a:spcPct val="100000"/>
              </a:lnSpc>
              <a:spcBef>
                <a:spcPts val="400"/>
              </a:spcBef>
              <a:spcAft>
                <a:spcPts val="0"/>
              </a:spcAft>
              <a:buClr>
                <a:schemeClr val="lt2"/>
              </a:buClr>
              <a:buSzPts val="1400"/>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EY light background">
  <a:themeElements>
    <a:clrScheme name="Custom 8">
      <a:dk1>
        <a:srgbClr val="FFFFFF"/>
      </a:dk1>
      <a:lt1>
        <a:srgbClr val="2E2E38"/>
      </a:lt1>
      <a:dk2>
        <a:srgbClr val="FFE600"/>
      </a:dk2>
      <a:lt2>
        <a:srgbClr val="000000"/>
      </a:lt2>
      <a:accent1>
        <a:srgbClr val="2DB757"/>
      </a:accent1>
      <a:accent2>
        <a:srgbClr val="27ACAA"/>
      </a:accent2>
      <a:accent3>
        <a:srgbClr val="188CE5"/>
      </a:accent3>
      <a:accent4>
        <a:srgbClr val="3D108A"/>
      </a:accent4>
      <a:accent5>
        <a:srgbClr val="FF4136"/>
      </a:accent5>
      <a:accent6>
        <a:srgbClr val="FF6D00"/>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